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Lst>
  <p:notesMasterIdLst>
    <p:notesMasterId r:id="rId24"/>
  </p:notesMasterIdLst>
  <p:handoutMasterIdLst>
    <p:handoutMasterId r:id="rId25"/>
  </p:handoutMasterIdLst>
  <p:sldIdLst>
    <p:sldId id="394" r:id="rId6"/>
    <p:sldId id="257" r:id="rId7"/>
    <p:sldId id="412" r:id="rId8"/>
    <p:sldId id="395" r:id="rId9"/>
    <p:sldId id="396" r:id="rId10"/>
    <p:sldId id="397" r:id="rId11"/>
    <p:sldId id="398" r:id="rId12"/>
    <p:sldId id="399" r:id="rId13"/>
    <p:sldId id="401" r:id="rId14"/>
    <p:sldId id="403" r:id="rId15"/>
    <p:sldId id="404" r:id="rId16"/>
    <p:sldId id="400" r:id="rId17"/>
    <p:sldId id="405" r:id="rId18"/>
    <p:sldId id="406" r:id="rId19"/>
    <p:sldId id="407" r:id="rId20"/>
    <p:sldId id="408" r:id="rId21"/>
    <p:sldId id="409" r:id="rId22"/>
    <p:sldId id="410" r:id="rId23"/>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257"/>
            <p14:sldId id="412"/>
            <p14:sldId id="395"/>
            <p14:sldId id="396"/>
            <p14:sldId id="397"/>
            <p14:sldId id="398"/>
            <p14:sldId id="399"/>
            <p14:sldId id="401"/>
            <p14:sldId id="403"/>
            <p14:sldId id="404"/>
            <p14:sldId id="400"/>
            <p14:sldId id="405"/>
            <p14:sldId id="406"/>
            <p14:sldId id="407"/>
            <p14:sldId id="408"/>
            <p14:sldId id="409"/>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2CBC14-F7C1-4AEF-AFEE-0526347C39E5}" v="778" dt="2023-02-23T07:02:00.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60" autoAdjust="0"/>
    <p:restoredTop sz="79683" autoAdjust="0"/>
  </p:normalViewPr>
  <p:slideViewPr>
    <p:cSldViewPr snapToGrid="0" snapToObjects="1">
      <p:cViewPr varScale="1">
        <p:scale>
          <a:sx n="79" d="100"/>
          <a:sy n="79" d="100"/>
        </p:scale>
        <p:origin x="68"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es Bjerva" userId="5f9a37b0-3882-4083-a67b-834a4d719fc4" providerId="ADAL" clId="{CC2CBC14-F7C1-4AEF-AFEE-0526347C39E5}"/>
    <pc:docChg chg="undo custSel addSld delSld modSld sldOrd modSection">
      <pc:chgData name="Johannes Bjerva" userId="5f9a37b0-3882-4083-a67b-834a4d719fc4" providerId="ADAL" clId="{CC2CBC14-F7C1-4AEF-AFEE-0526347C39E5}" dt="2023-02-23T09:50:01.939" v="932" actId="478"/>
      <pc:docMkLst>
        <pc:docMk/>
      </pc:docMkLst>
      <pc:sldChg chg="modSp add mod">
        <pc:chgData name="Johannes Bjerva" userId="5f9a37b0-3882-4083-a67b-834a4d719fc4" providerId="ADAL" clId="{CC2CBC14-F7C1-4AEF-AFEE-0526347C39E5}" dt="2023-02-23T05:29:28.831" v="505" actId="20577"/>
        <pc:sldMkLst>
          <pc:docMk/>
          <pc:sldMk cId="0" sldId="257"/>
        </pc:sldMkLst>
        <pc:spChg chg="mod">
          <ac:chgData name="Johannes Bjerva" userId="5f9a37b0-3882-4083-a67b-834a4d719fc4" providerId="ADAL" clId="{CC2CBC14-F7C1-4AEF-AFEE-0526347C39E5}" dt="2023-02-23T05:28:48.214" v="391"/>
          <ac:spMkLst>
            <pc:docMk/>
            <pc:sldMk cId="0" sldId="257"/>
            <ac:spMk id="98" creationId="{00000000-0000-0000-0000-000000000000}"/>
          </ac:spMkLst>
        </pc:spChg>
        <pc:spChg chg="mod">
          <ac:chgData name="Johannes Bjerva" userId="5f9a37b0-3882-4083-a67b-834a4d719fc4" providerId="ADAL" clId="{CC2CBC14-F7C1-4AEF-AFEE-0526347C39E5}" dt="2023-02-23T05:29:28.831" v="505" actId="20577"/>
          <ac:spMkLst>
            <pc:docMk/>
            <pc:sldMk cId="0" sldId="257"/>
            <ac:spMk id="107" creationId="{00000000-0000-0000-0000-000000000000}"/>
          </ac:spMkLst>
        </pc:spChg>
      </pc:sldChg>
      <pc:sldChg chg="delSp modSp mod">
        <pc:chgData name="Johannes Bjerva" userId="5f9a37b0-3882-4083-a67b-834a4d719fc4" providerId="ADAL" clId="{CC2CBC14-F7C1-4AEF-AFEE-0526347C39E5}" dt="2023-02-23T05:27:22.811" v="369" actId="20577"/>
        <pc:sldMkLst>
          <pc:docMk/>
          <pc:sldMk cId="781574512" sldId="394"/>
        </pc:sldMkLst>
        <pc:spChg chg="mod">
          <ac:chgData name="Johannes Bjerva" userId="5f9a37b0-3882-4083-a67b-834a4d719fc4" providerId="ADAL" clId="{CC2CBC14-F7C1-4AEF-AFEE-0526347C39E5}" dt="2023-02-23T05:27:22.811" v="369" actId="20577"/>
          <ac:spMkLst>
            <pc:docMk/>
            <pc:sldMk cId="781574512" sldId="394"/>
            <ac:spMk id="4" creationId="{00000000-0000-0000-0000-000000000000}"/>
          </ac:spMkLst>
        </pc:spChg>
        <pc:picChg chg="del">
          <ac:chgData name="Johannes Bjerva" userId="5f9a37b0-3882-4083-a67b-834a4d719fc4" providerId="ADAL" clId="{CC2CBC14-F7C1-4AEF-AFEE-0526347C39E5}" dt="2023-02-23T05:27:18.163" v="367" actId="478"/>
          <ac:picMkLst>
            <pc:docMk/>
            <pc:sldMk cId="781574512" sldId="394"/>
            <ac:picMk id="88" creationId="{7C99F583-5178-4D53-A6F4-92D003372F27}"/>
          </ac:picMkLst>
        </pc:picChg>
      </pc:sldChg>
      <pc:sldChg chg="modSp modAnim">
        <pc:chgData name="Johannes Bjerva" userId="5f9a37b0-3882-4083-a67b-834a4d719fc4" providerId="ADAL" clId="{CC2CBC14-F7C1-4AEF-AFEE-0526347C39E5}" dt="2023-02-22T15:58:45.771" v="50" actId="5793"/>
        <pc:sldMkLst>
          <pc:docMk/>
          <pc:sldMk cId="3703436040" sldId="395"/>
        </pc:sldMkLst>
        <pc:spChg chg="mod">
          <ac:chgData name="Johannes Bjerva" userId="5f9a37b0-3882-4083-a67b-834a4d719fc4" providerId="ADAL" clId="{CC2CBC14-F7C1-4AEF-AFEE-0526347C39E5}" dt="2023-02-22T15:58:44.942" v="49" actId="5793"/>
          <ac:spMkLst>
            <pc:docMk/>
            <pc:sldMk cId="3703436040" sldId="395"/>
            <ac:spMk id="7" creationId="{00000000-0000-0000-0000-000000000000}"/>
          </ac:spMkLst>
        </pc:spChg>
      </pc:sldChg>
      <pc:sldChg chg="modSp mod">
        <pc:chgData name="Johannes Bjerva" userId="5f9a37b0-3882-4083-a67b-834a4d719fc4" providerId="ADAL" clId="{CC2CBC14-F7C1-4AEF-AFEE-0526347C39E5}" dt="2023-02-22T15:59:07.201" v="60" actId="27636"/>
        <pc:sldMkLst>
          <pc:docMk/>
          <pc:sldMk cId="1285831972" sldId="396"/>
        </pc:sldMkLst>
        <pc:spChg chg="mod">
          <ac:chgData name="Johannes Bjerva" userId="5f9a37b0-3882-4083-a67b-834a4d719fc4" providerId="ADAL" clId="{CC2CBC14-F7C1-4AEF-AFEE-0526347C39E5}" dt="2023-02-22T15:59:07.201" v="60" actId="27636"/>
          <ac:spMkLst>
            <pc:docMk/>
            <pc:sldMk cId="1285831972" sldId="396"/>
            <ac:spMk id="7" creationId="{00000000-0000-0000-0000-000000000000}"/>
          </ac:spMkLst>
        </pc:spChg>
      </pc:sldChg>
      <pc:sldChg chg="modSp modAnim">
        <pc:chgData name="Johannes Bjerva" userId="5f9a37b0-3882-4083-a67b-834a4d719fc4" providerId="ADAL" clId="{CC2CBC14-F7C1-4AEF-AFEE-0526347C39E5}" dt="2023-02-23T05:23:09.450" v="160" actId="20577"/>
        <pc:sldMkLst>
          <pc:docMk/>
          <pc:sldMk cId="3432793760" sldId="397"/>
        </pc:sldMkLst>
        <pc:spChg chg="mod">
          <ac:chgData name="Johannes Bjerva" userId="5f9a37b0-3882-4083-a67b-834a4d719fc4" providerId="ADAL" clId="{CC2CBC14-F7C1-4AEF-AFEE-0526347C39E5}" dt="2023-02-23T05:23:09.450" v="160" actId="20577"/>
          <ac:spMkLst>
            <pc:docMk/>
            <pc:sldMk cId="3432793760" sldId="397"/>
            <ac:spMk id="5" creationId="{00000000-0000-0000-0000-000000000000}"/>
          </ac:spMkLst>
        </pc:spChg>
      </pc:sldChg>
      <pc:sldChg chg="modSp mod">
        <pc:chgData name="Johannes Bjerva" userId="5f9a37b0-3882-4083-a67b-834a4d719fc4" providerId="ADAL" clId="{CC2CBC14-F7C1-4AEF-AFEE-0526347C39E5}" dt="2023-02-23T05:23:34.173" v="170" actId="14"/>
        <pc:sldMkLst>
          <pc:docMk/>
          <pc:sldMk cId="2697047303" sldId="399"/>
        </pc:sldMkLst>
        <pc:spChg chg="mod">
          <ac:chgData name="Johannes Bjerva" userId="5f9a37b0-3882-4083-a67b-834a4d719fc4" providerId="ADAL" clId="{CC2CBC14-F7C1-4AEF-AFEE-0526347C39E5}" dt="2023-02-23T05:23:34.173" v="170" actId="14"/>
          <ac:spMkLst>
            <pc:docMk/>
            <pc:sldMk cId="2697047303" sldId="399"/>
            <ac:spMk id="5" creationId="{00000000-0000-0000-0000-000000000000}"/>
          </ac:spMkLst>
        </pc:spChg>
      </pc:sldChg>
      <pc:sldChg chg="modSp modAnim">
        <pc:chgData name="Johannes Bjerva" userId="5f9a37b0-3882-4083-a67b-834a4d719fc4" providerId="ADAL" clId="{CC2CBC14-F7C1-4AEF-AFEE-0526347C39E5}" dt="2023-02-23T07:02:00.073" v="931" actId="113"/>
        <pc:sldMkLst>
          <pc:docMk/>
          <pc:sldMk cId="2547418579" sldId="400"/>
        </pc:sldMkLst>
        <pc:spChg chg="mod">
          <ac:chgData name="Johannes Bjerva" userId="5f9a37b0-3882-4083-a67b-834a4d719fc4" providerId="ADAL" clId="{CC2CBC14-F7C1-4AEF-AFEE-0526347C39E5}" dt="2023-02-23T07:02:00.073" v="931" actId="113"/>
          <ac:spMkLst>
            <pc:docMk/>
            <pc:sldMk cId="2547418579" sldId="400"/>
            <ac:spMk id="5" creationId="{00000000-0000-0000-0000-000000000000}"/>
          </ac:spMkLst>
        </pc:spChg>
      </pc:sldChg>
      <pc:sldChg chg="modSp mod">
        <pc:chgData name="Johannes Bjerva" userId="5f9a37b0-3882-4083-a67b-834a4d719fc4" providerId="ADAL" clId="{CC2CBC14-F7C1-4AEF-AFEE-0526347C39E5}" dt="2023-02-23T05:23:39.667" v="171" actId="20577"/>
        <pc:sldMkLst>
          <pc:docMk/>
          <pc:sldMk cId="1260097187" sldId="401"/>
        </pc:sldMkLst>
        <pc:spChg chg="mod">
          <ac:chgData name="Johannes Bjerva" userId="5f9a37b0-3882-4083-a67b-834a4d719fc4" providerId="ADAL" clId="{CC2CBC14-F7C1-4AEF-AFEE-0526347C39E5}" dt="2023-02-23T05:23:39.667" v="171" actId="20577"/>
          <ac:spMkLst>
            <pc:docMk/>
            <pc:sldMk cId="1260097187" sldId="401"/>
            <ac:spMk id="5" creationId="{00000000-0000-0000-0000-000000000000}"/>
          </ac:spMkLst>
        </pc:spChg>
      </pc:sldChg>
      <pc:sldChg chg="modSp mod">
        <pc:chgData name="Johannes Bjerva" userId="5f9a37b0-3882-4083-a67b-834a4d719fc4" providerId="ADAL" clId="{CC2CBC14-F7C1-4AEF-AFEE-0526347C39E5}" dt="2023-02-23T05:23:48.436" v="178" actId="20577"/>
        <pc:sldMkLst>
          <pc:docMk/>
          <pc:sldMk cId="2921941641" sldId="403"/>
        </pc:sldMkLst>
        <pc:spChg chg="mod">
          <ac:chgData name="Johannes Bjerva" userId="5f9a37b0-3882-4083-a67b-834a4d719fc4" providerId="ADAL" clId="{CC2CBC14-F7C1-4AEF-AFEE-0526347C39E5}" dt="2023-02-23T05:23:48.436" v="178" actId="20577"/>
          <ac:spMkLst>
            <pc:docMk/>
            <pc:sldMk cId="2921941641" sldId="403"/>
            <ac:spMk id="5" creationId="{00000000-0000-0000-0000-000000000000}"/>
          </ac:spMkLst>
        </pc:spChg>
      </pc:sldChg>
      <pc:sldChg chg="modSp modAnim">
        <pc:chgData name="Johannes Bjerva" userId="5f9a37b0-3882-4083-a67b-834a4d719fc4" providerId="ADAL" clId="{CC2CBC14-F7C1-4AEF-AFEE-0526347C39E5}" dt="2023-02-23T06:25:46.524" v="930" actId="20577"/>
        <pc:sldMkLst>
          <pc:docMk/>
          <pc:sldMk cId="2332699883" sldId="404"/>
        </pc:sldMkLst>
        <pc:spChg chg="mod">
          <ac:chgData name="Johannes Bjerva" userId="5f9a37b0-3882-4083-a67b-834a4d719fc4" providerId="ADAL" clId="{CC2CBC14-F7C1-4AEF-AFEE-0526347C39E5}" dt="2023-02-23T06:25:46.524" v="930" actId="20577"/>
          <ac:spMkLst>
            <pc:docMk/>
            <pc:sldMk cId="2332699883" sldId="404"/>
            <ac:spMk id="5" creationId="{00000000-0000-0000-0000-000000000000}"/>
          </ac:spMkLst>
        </pc:spChg>
      </pc:sldChg>
      <pc:sldChg chg="addSp modSp mod modAnim">
        <pc:chgData name="Johannes Bjerva" userId="5f9a37b0-3882-4083-a67b-834a4d719fc4" providerId="ADAL" clId="{CC2CBC14-F7C1-4AEF-AFEE-0526347C39E5}" dt="2023-02-23T06:17:04.370" v="878"/>
        <pc:sldMkLst>
          <pc:docMk/>
          <pc:sldMk cId="18865028" sldId="405"/>
        </pc:sldMkLst>
        <pc:spChg chg="mod">
          <ac:chgData name="Johannes Bjerva" userId="5f9a37b0-3882-4083-a67b-834a4d719fc4" providerId="ADAL" clId="{CC2CBC14-F7C1-4AEF-AFEE-0526347C39E5}" dt="2023-02-23T05:25:00.388" v="267" actId="20577"/>
          <ac:spMkLst>
            <pc:docMk/>
            <pc:sldMk cId="18865028" sldId="405"/>
            <ac:spMk id="5" creationId="{00000000-0000-0000-0000-000000000000}"/>
          </ac:spMkLst>
        </pc:spChg>
        <pc:spChg chg="add mod">
          <ac:chgData name="Johannes Bjerva" userId="5f9a37b0-3882-4083-a67b-834a4d719fc4" providerId="ADAL" clId="{CC2CBC14-F7C1-4AEF-AFEE-0526347C39E5}" dt="2023-02-23T06:16:20.244" v="860" actId="1076"/>
          <ac:spMkLst>
            <pc:docMk/>
            <pc:sldMk cId="18865028" sldId="405"/>
            <ac:spMk id="13" creationId="{3D8EE490-0251-D2F1-A2C2-D98F3ADADB23}"/>
          </ac:spMkLst>
        </pc:spChg>
        <pc:spChg chg="add mod">
          <ac:chgData name="Johannes Bjerva" userId="5f9a37b0-3882-4083-a67b-834a4d719fc4" providerId="ADAL" clId="{CC2CBC14-F7C1-4AEF-AFEE-0526347C39E5}" dt="2023-02-23T06:16:15.802" v="856"/>
          <ac:spMkLst>
            <pc:docMk/>
            <pc:sldMk cId="18865028" sldId="405"/>
            <ac:spMk id="16" creationId="{B4093104-DCAC-EBF6-B00E-335D2F5CAECD}"/>
          </ac:spMkLst>
        </pc:spChg>
        <pc:spChg chg="add mod">
          <ac:chgData name="Johannes Bjerva" userId="5f9a37b0-3882-4083-a67b-834a4d719fc4" providerId="ADAL" clId="{CC2CBC14-F7C1-4AEF-AFEE-0526347C39E5}" dt="2023-02-23T06:16:30.837" v="875" actId="14100"/>
          <ac:spMkLst>
            <pc:docMk/>
            <pc:sldMk cId="18865028" sldId="405"/>
            <ac:spMk id="17" creationId="{0FECC77D-9A50-B859-FFD6-49BA185FC21D}"/>
          </ac:spMkLst>
        </pc:spChg>
        <pc:picChg chg="mod">
          <ac:chgData name="Johannes Bjerva" userId="5f9a37b0-3882-4083-a67b-834a4d719fc4" providerId="ADAL" clId="{CC2CBC14-F7C1-4AEF-AFEE-0526347C39E5}" dt="2023-02-23T06:14:35.289" v="806" actId="1076"/>
          <ac:picMkLst>
            <pc:docMk/>
            <pc:sldMk cId="18865028" sldId="405"/>
            <ac:picMk id="6" creationId="{00000000-0000-0000-0000-000000000000}"/>
          </ac:picMkLst>
        </pc:picChg>
        <pc:cxnChg chg="add mod">
          <ac:chgData name="Johannes Bjerva" userId="5f9a37b0-3882-4083-a67b-834a4d719fc4" providerId="ADAL" clId="{CC2CBC14-F7C1-4AEF-AFEE-0526347C39E5}" dt="2023-02-23T06:15:57.328" v="824" actId="14100"/>
          <ac:cxnSpMkLst>
            <pc:docMk/>
            <pc:sldMk cId="18865028" sldId="405"/>
            <ac:cxnSpMk id="9" creationId="{55089541-9A2F-4A4E-290C-A8BB95D4B2D4}"/>
          </ac:cxnSpMkLst>
        </pc:cxnChg>
        <pc:cxnChg chg="add mod">
          <ac:chgData name="Johannes Bjerva" userId="5f9a37b0-3882-4083-a67b-834a4d719fc4" providerId="ADAL" clId="{CC2CBC14-F7C1-4AEF-AFEE-0526347C39E5}" dt="2023-02-23T06:15:11.753" v="812" actId="208"/>
          <ac:cxnSpMkLst>
            <pc:docMk/>
            <pc:sldMk cId="18865028" sldId="405"/>
            <ac:cxnSpMk id="10" creationId="{0041DEC9-0430-F189-247C-D447D47ACC4B}"/>
          </ac:cxnSpMkLst>
        </pc:cxnChg>
      </pc:sldChg>
      <pc:sldChg chg="modSp mod modAnim">
        <pc:chgData name="Johannes Bjerva" userId="5f9a37b0-3882-4083-a67b-834a4d719fc4" providerId="ADAL" clId="{CC2CBC14-F7C1-4AEF-AFEE-0526347C39E5}" dt="2023-02-23T05:26:07.755" v="339" actId="20577"/>
        <pc:sldMkLst>
          <pc:docMk/>
          <pc:sldMk cId="3154150752" sldId="408"/>
        </pc:sldMkLst>
        <pc:spChg chg="mod">
          <ac:chgData name="Johannes Bjerva" userId="5f9a37b0-3882-4083-a67b-834a4d719fc4" providerId="ADAL" clId="{CC2CBC14-F7C1-4AEF-AFEE-0526347C39E5}" dt="2023-02-23T05:26:07.755" v="339" actId="20577"/>
          <ac:spMkLst>
            <pc:docMk/>
            <pc:sldMk cId="3154150752" sldId="408"/>
            <ac:spMk id="5" creationId="{00000000-0000-0000-0000-000000000000}"/>
          </ac:spMkLst>
        </pc:spChg>
      </pc:sldChg>
      <pc:sldChg chg="modAnim">
        <pc:chgData name="Johannes Bjerva" userId="5f9a37b0-3882-4083-a67b-834a4d719fc4" providerId="ADAL" clId="{CC2CBC14-F7C1-4AEF-AFEE-0526347C39E5}" dt="2023-02-23T05:26:53.148" v="351"/>
        <pc:sldMkLst>
          <pc:docMk/>
          <pc:sldMk cId="3773534129" sldId="409"/>
        </pc:sldMkLst>
      </pc:sldChg>
      <pc:sldChg chg="addSp delSp modSp mod">
        <pc:chgData name="Johannes Bjerva" userId="5f9a37b0-3882-4083-a67b-834a4d719fc4" providerId="ADAL" clId="{CC2CBC14-F7C1-4AEF-AFEE-0526347C39E5}" dt="2023-02-23T05:27:12.394" v="366" actId="478"/>
        <pc:sldMkLst>
          <pc:docMk/>
          <pc:sldMk cId="429764602" sldId="410"/>
        </pc:sldMkLst>
        <pc:spChg chg="mod">
          <ac:chgData name="Johannes Bjerva" userId="5f9a37b0-3882-4083-a67b-834a4d719fc4" providerId="ADAL" clId="{CC2CBC14-F7C1-4AEF-AFEE-0526347C39E5}" dt="2023-02-23T05:27:06.373" v="362" actId="20577"/>
          <ac:spMkLst>
            <pc:docMk/>
            <pc:sldMk cId="429764602" sldId="410"/>
            <ac:spMk id="4" creationId="{3C3A2C75-0205-43F9-8065-95C9339AC1C3}"/>
          </ac:spMkLst>
        </pc:spChg>
        <pc:spChg chg="del">
          <ac:chgData name="Johannes Bjerva" userId="5f9a37b0-3882-4083-a67b-834a4d719fc4" providerId="ADAL" clId="{CC2CBC14-F7C1-4AEF-AFEE-0526347C39E5}" dt="2023-02-23T05:27:09.006" v="363" actId="478"/>
          <ac:spMkLst>
            <pc:docMk/>
            <pc:sldMk cId="429764602" sldId="410"/>
            <ac:spMk id="5" creationId="{DBD65808-028F-4D38-92CB-17EFCFFE7FAF}"/>
          </ac:spMkLst>
        </pc:spChg>
        <pc:spChg chg="add del mod">
          <ac:chgData name="Johannes Bjerva" userId="5f9a37b0-3882-4083-a67b-834a4d719fc4" providerId="ADAL" clId="{CC2CBC14-F7C1-4AEF-AFEE-0526347C39E5}" dt="2023-02-23T05:27:10.930" v="364" actId="478"/>
          <ac:spMkLst>
            <pc:docMk/>
            <pc:sldMk cId="429764602" sldId="410"/>
            <ac:spMk id="6" creationId="{74BF057C-297C-2289-BA02-58BABBDFD395}"/>
          </ac:spMkLst>
        </pc:spChg>
        <pc:picChg chg="del">
          <ac:chgData name="Johannes Bjerva" userId="5f9a37b0-3882-4083-a67b-834a4d719fc4" providerId="ADAL" clId="{CC2CBC14-F7C1-4AEF-AFEE-0526347C39E5}" dt="2023-02-23T05:27:12.394" v="366" actId="478"/>
          <ac:picMkLst>
            <pc:docMk/>
            <pc:sldMk cId="429764602" sldId="410"/>
            <ac:picMk id="7" creationId="{5ABFF2DD-5A4E-438F-B48B-AE140A46DA65}"/>
          </ac:picMkLst>
        </pc:picChg>
        <pc:picChg chg="del">
          <ac:chgData name="Johannes Bjerva" userId="5f9a37b0-3882-4083-a67b-834a4d719fc4" providerId="ADAL" clId="{CC2CBC14-F7C1-4AEF-AFEE-0526347C39E5}" dt="2023-02-23T05:27:11.546" v="365" actId="478"/>
          <ac:picMkLst>
            <pc:docMk/>
            <pc:sldMk cId="429764602" sldId="410"/>
            <ac:picMk id="8" creationId="{CC7904C4-F038-4385-8B05-21FEF627B778}"/>
          </ac:picMkLst>
        </pc:picChg>
      </pc:sldChg>
      <pc:sldChg chg="new del">
        <pc:chgData name="Johannes Bjerva" userId="5f9a37b0-3882-4083-a67b-834a4d719fc4" providerId="ADAL" clId="{CC2CBC14-F7C1-4AEF-AFEE-0526347C39E5}" dt="2023-02-23T05:28:04.817" v="374" actId="47"/>
        <pc:sldMkLst>
          <pc:docMk/>
          <pc:sldMk cId="1438208504" sldId="411"/>
        </pc:sldMkLst>
      </pc:sldChg>
      <pc:sldChg chg="new del">
        <pc:chgData name="Johannes Bjerva" userId="5f9a37b0-3882-4083-a67b-834a4d719fc4" providerId="ADAL" clId="{CC2CBC14-F7C1-4AEF-AFEE-0526347C39E5}" dt="2023-02-23T05:27:45.868" v="371" actId="47"/>
        <pc:sldMkLst>
          <pc:docMk/>
          <pc:sldMk cId="1675742266" sldId="411"/>
        </pc:sldMkLst>
      </pc:sldChg>
      <pc:sldChg chg="addSp delSp modSp add mod ord delAnim modAnim">
        <pc:chgData name="Johannes Bjerva" userId="5f9a37b0-3882-4083-a67b-834a4d719fc4" providerId="ADAL" clId="{CC2CBC14-F7C1-4AEF-AFEE-0526347C39E5}" dt="2023-02-23T09:50:01.939" v="932" actId="478"/>
        <pc:sldMkLst>
          <pc:docMk/>
          <pc:sldMk cId="2313884016" sldId="412"/>
        </pc:sldMkLst>
        <pc:spChg chg="mod">
          <ac:chgData name="Johannes Bjerva" userId="5f9a37b0-3882-4083-a67b-834a4d719fc4" providerId="ADAL" clId="{CC2CBC14-F7C1-4AEF-AFEE-0526347C39E5}" dt="2023-02-23T05:28:09.852" v="388" actId="20577"/>
          <ac:spMkLst>
            <pc:docMk/>
            <pc:sldMk cId="2313884016" sldId="412"/>
            <ac:spMk id="2" creationId="{7C2184C9-D700-FD6D-070B-D1364DEA411B}"/>
          </ac:spMkLst>
        </pc:spChg>
        <pc:spChg chg="mod">
          <ac:chgData name="Johannes Bjerva" userId="5f9a37b0-3882-4083-a67b-834a4d719fc4" providerId="ADAL" clId="{CC2CBC14-F7C1-4AEF-AFEE-0526347C39E5}" dt="2023-02-23T05:33:36.584" v="792" actId="20577"/>
          <ac:spMkLst>
            <pc:docMk/>
            <pc:sldMk cId="2313884016" sldId="412"/>
            <ac:spMk id="3" creationId="{067E1BE8-F5A5-1C50-D49C-19156CAD14CA}"/>
          </ac:spMkLst>
        </pc:spChg>
        <pc:picChg chg="add mod">
          <ac:chgData name="Johannes Bjerva" userId="5f9a37b0-3882-4083-a67b-834a4d719fc4" providerId="ADAL" clId="{CC2CBC14-F7C1-4AEF-AFEE-0526347C39E5}" dt="2023-02-23T05:29:56.101" v="513" actId="1076"/>
          <ac:picMkLst>
            <pc:docMk/>
            <pc:sldMk cId="2313884016" sldId="412"/>
            <ac:picMk id="7" creationId="{47EBAA24-4397-82E6-6E2E-27A823B10B61}"/>
          </ac:picMkLst>
        </pc:picChg>
        <pc:picChg chg="add del mod">
          <ac:chgData name="Johannes Bjerva" userId="5f9a37b0-3882-4083-a67b-834a4d719fc4" providerId="ADAL" clId="{CC2CBC14-F7C1-4AEF-AFEE-0526347C39E5}" dt="2023-02-23T09:50:01.939" v="932" actId="478"/>
          <ac:picMkLst>
            <pc:docMk/>
            <pc:sldMk cId="2313884016" sldId="412"/>
            <ac:picMk id="9" creationId="{5CCCC342-B63C-A36E-B596-A16FD2AE2041}"/>
          </ac:picMkLst>
        </pc:picChg>
        <pc:picChg chg="mod">
          <ac:chgData name="Johannes Bjerva" userId="5f9a37b0-3882-4083-a67b-834a4d719fc4" providerId="ADAL" clId="{CC2CBC14-F7C1-4AEF-AFEE-0526347C39E5}" dt="2023-02-23T05:29:42.259" v="506" actId="1076"/>
          <ac:picMkLst>
            <pc:docMk/>
            <pc:sldMk cId="2313884016" sldId="412"/>
            <ac:picMk id="3074" creationId="{0B026E5B-DB03-59B7-0CC3-89B129607DA5}"/>
          </ac:picMkLst>
        </pc:picChg>
        <pc:picChg chg="del">
          <ac:chgData name="Johannes Bjerva" userId="5f9a37b0-3882-4083-a67b-834a4d719fc4" providerId="ADAL" clId="{CC2CBC14-F7C1-4AEF-AFEE-0526347C39E5}" dt="2023-02-23T05:28:11.548" v="389" actId="478"/>
          <ac:picMkLst>
            <pc:docMk/>
            <pc:sldMk cId="2313884016" sldId="412"/>
            <ac:picMk id="3078" creationId="{E52A8499-641E-698B-0C2F-C19CDB0AD94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2/23/2023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407ce4b26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407ce4b2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dirty="0"/>
              <a:t>CLICK TO EDIT </a:t>
            </a:r>
            <a:br>
              <a:rPr lang="en-US" dirty="0"/>
            </a:br>
            <a:r>
              <a:rPr lang="en-US" dirty="0"/>
              <a:t>TITLE</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dirty="0" err="1"/>
              <a:t>Insert</a:t>
            </a:r>
            <a:r>
              <a:rPr lang="da-DK" dirty="0"/>
              <a:t> </a:t>
            </a:r>
            <a:r>
              <a:rPr lang="da-DK" dirty="0" err="1"/>
              <a:t>bullets</a:t>
            </a:r>
            <a:endParaRPr lang="da-DK" dirty="0"/>
          </a:p>
        </p:txBody>
      </p:sp>
      <p:sp>
        <p:nvSpPr>
          <p:cNvPr id="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855914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3467"/>
            </a:lvl1pPr>
            <a:lvl2pPr lvl="1" rtl="0">
              <a:spcBef>
                <a:spcPts val="0"/>
              </a:spcBef>
              <a:spcAft>
                <a:spcPts val="0"/>
              </a:spcAft>
              <a:buSzPts val="2600"/>
              <a:buNone/>
              <a:defRPr sz="3467"/>
            </a:lvl2pPr>
            <a:lvl3pPr lvl="2" rtl="0">
              <a:spcBef>
                <a:spcPts val="0"/>
              </a:spcBef>
              <a:spcAft>
                <a:spcPts val="0"/>
              </a:spcAft>
              <a:buSzPts val="2600"/>
              <a:buNone/>
              <a:defRPr sz="3467"/>
            </a:lvl3pPr>
            <a:lvl4pPr lvl="3" rtl="0">
              <a:spcBef>
                <a:spcPts val="0"/>
              </a:spcBef>
              <a:spcAft>
                <a:spcPts val="0"/>
              </a:spcAft>
              <a:buSzPts val="2600"/>
              <a:buNone/>
              <a:defRPr sz="3467"/>
            </a:lvl4pPr>
            <a:lvl5pPr lvl="4" rtl="0">
              <a:spcBef>
                <a:spcPts val="0"/>
              </a:spcBef>
              <a:spcAft>
                <a:spcPts val="0"/>
              </a:spcAft>
              <a:buSzPts val="2600"/>
              <a:buNone/>
              <a:defRPr sz="3467"/>
            </a:lvl5pPr>
            <a:lvl6pPr lvl="5" rtl="0">
              <a:spcBef>
                <a:spcPts val="0"/>
              </a:spcBef>
              <a:spcAft>
                <a:spcPts val="0"/>
              </a:spcAft>
              <a:buSzPts val="2600"/>
              <a:buNone/>
              <a:defRPr sz="3467"/>
            </a:lvl6pPr>
            <a:lvl7pPr lvl="6" rtl="0">
              <a:spcBef>
                <a:spcPts val="0"/>
              </a:spcBef>
              <a:spcAft>
                <a:spcPts val="0"/>
              </a:spcAft>
              <a:buSzPts val="2600"/>
              <a:buNone/>
              <a:defRPr sz="3467"/>
            </a:lvl7pPr>
            <a:lvl8pPr lvl="7" rtl="0">
              <a:spcBef>
                <a:spcPts val="0"/>
              </a:spcBef>
              <a:spcAft>
                <a:spcPts val="0"/>
              </a:spcAft>
              <a:buSzPts val="2600"/>
              <a:buNone/>
              <a:defRPr sz="3467"/>
            </a:lvl8pPr>
            <a:lvl9pPr lvl="8" rtl="0">
              <a:spcBef>
                <a:spcPts val="0"/>
              </a:spcBef>
              <a:spcAft>
                <a:spcPts val="0"/>
              </a:spcAft>
              <a:buSzPts val="2600"/>
              <a:buNone/>
              <a:defRPr sz="3467"/>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rmAutofit/>
          </a:bodyPr>
          <a:lstStyle>
            <a:lvl1pPr marL="609585" lvl="0" indent="-414856" rtl="0">
              <a:spcBef>
                <a:spcPts val="0"/>
              </a:spcBef>
              <a:spcAft>
                <a:spcPts val="0"/>
              </a:spcAft>
              <a:buSzPts val="1300"/>
              <a:buChar char="●"/>
              <a:defRPr/>
            </a:lvl1pPr>
            <a:lvl2pPr marL="1219170" lvl="1" indent="-397923" rtl="0">
              <a:spcBef>
                <a:spcPts val="0"/>
              </a:spcBef>
              <a:spcAft>
                <a:spcPts val="0"/>
              </a:spcAft>
              <a:buSzPts val="1100"/>
              <a:buChar char="○"/>
              <a:defRPr/>
            </a:lvl2pPr>
            <a:lvl3pPr marL="1828754" lvl="2" indent="-397923" rtl="0">
              <a:spcBef>
                <a:spcPts val="0"/>
              </a:spcBef>
              <a:spcAft>
                <a:spcPts val="0"/>
              </a:spcAft>
              <a:buSzPts val="1100"/>
              <a:buChar char="■"/>
              <a:defRPr/>
            </a:lvl3pPr>
            <a:lvl4pPr marL="2438339" lvl="3" indent="-397923" rtl="0">
              <a:spcBef>
                <a:spcPts val="0"/>
              </a:spcBef>
              <a:spcAft>
                <a:spcPts val="0"/>
              </a:spcAft>
              <a:buSzPts val="1100"/>
              <a:buChar char="●"/>
              <a:defRPr/>
            </a:lvl4pPr>
            <a:lvl5pPr marL="3047924" lvl="4" indent="-397923" rtl="0">
              <a:spcBef>
                <a:spcPts val="0"/>
              </a:spcBef>
              <a:spcAft>
                <a:spcPts val="0"/>
              </a:spcAft>
              <a:buSzPts val="1100"/>
              <a:buChar char="○"/>
              <a:defRPr/>
            </a:lvl5pPr>
            <a:lvl6pPr marL="3657509" lvl="5" indent="-397923" rtl="0">
              <a:spcBef>
                <a:spcPts val="0"/>
              </a:spcBef>
              <a:spcAft>
                <a:spcPts val="0"/>
              </a:spcAft>
              <a:buSzPts val="1100"/>
              <a:buChar char="■"/>
              <a:defRPr/>
            </a:lvl6pPr>
            <a:lvl7pPr marL="4267093" lvl="6" indent="-397923" rtl="0">
              <a:spcBef>
                <a:spcPts val="0"/>
              </a:spcBef>
              <a:spcAft>
                <a:spcPts val="0"/>
              </a:spcAft>
              <a:buSzPts val="1100"/>
              <a:buChar char="●"/>
              <a:defRPr/>
            </a:lvl7pPr>
            <a:lvl8pPr marL="4876678" lvl="7" indent="-397923" rtl="0">
              <a:spcBef>
                <a:spcPts val="0"/>
              </a:spcBef>
              <a:spcAft>
                <a:spcPts val="0"/>
              </a:spcAft>
              <a:buSzPts val="1100"/>
              <a:buChar char="○"/>
              <a:defRPr/>
            </a:lvl8pPr>
            <a:lvl9pPr marL="5486263" lvl="8" indent="-397923"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26324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 id="2147484069" r:id="rId11"/>
    <p:sldLayoutId id="2147484070" r:id="rId12"/>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ftr="0" dt="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p:txBody>
          <a:bodyPr/>
          <a:lstStyle/>
          <a:p>
            <a:r>
              <a:rPr lang="da-DK" dirty="0"/>
              <a:t>Algoritmer og Datastrukturer</a:t>
            </a:r>
            <a:br>
              <a:rPr lang="da-DK" dirty="0"/>
            </a:br>
            <a:br>
              <a:rPr lang="da-DK" sz="1400" dirty="0">
                <a:solidFill>
                  <a:srgbClr val="211A52"/>
                </a:solidFill>
              </a:rPr>
            </a:br>
            <a:r>
              <a:rPr lang="da-DK" sz="1400" dirty="0" err="1">
                <a:solidFill>
                  <a:srgbClr val="211A52"/>
                </a:solidFill>
              </a:rPr>
              <a:t>Algorithms</a:t>
            </a:r>
            <a:r>
              <a:rPr lang="da-DK" sz="1400" dirty="0">
                <a:solidFill>
                  <a:srgbClr val="211A52"/>
                </a:solidFill>
              </a:rPr>
              <a:t> and Data </a:t>
            </a:r>
            <a:r>
              <a:rPr lang="da-DK" sz="1400" dirty="0" err="1">
                <a:solidFill>
                  <a:srgbClr val="211A52"/>
                </a:solidFill>
              </a:rPr>
              <a:t>Structures</a:t>
            </a:r>
            <a:r>
              <a:rPr lang="da-DK" sz="1400" dirty="0">
                <a:solidFill>
                  <a:srgbClr val="211A52"/>
                </a:solidFill>
              </a:rPr>
              <a:t>, ALG, F23, </a:t>
            </a:r>
            <a:r>
              <a:rPr lang="da-DK" sz="1400" dirty="0" err="1">
                <a:solidFill>
                  <a:srgbClr val="211A52"/>
                </a:solidFill>
              </a:rPr>
              <a:t>Lecture</a:t>
            </a:r>
            <a:r>
              <a:rPr lang="da-DK" sz="1400" dirty="0">
                <a:solidFill>
                  <a:srgbClr val="211A52"/>
                </a:solidFill>
              </a:rPr>
              <a:t> 00</a:t>
            </a:r>
            <a:endParaRPr lang="da-DK" dirty="0"/>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10</a:t>
            </a:fld>
            <a:endParaRPr lang="en-US" dirty="0"/>
          </a:p>
        </p:txBody>
      </p:sp>
      <p:sp>
        <p:nvSpPr>
          <p:cNvPr id="4" name="Title 3"/>
          <p:cNvSpPr>
            <a:spLocks noGrp="1"/>
          </p:cNvSpPr>
          <p:nvPr>
            <p:ph type="title"/>
          </p:nvPr>
        </p:nvSpPr>
        <p:spPr/>
        <p:txBody>
          <a:bodyPr/>
          <a:lstStyle/>
          <a:p>
            <a:r>
              <a:rPr lang="da-DK" dirty="0"/>
              <a:t>En forelæsnings struktur</a:t>
            </a:r>
          </a:p>
        </p:txBody>
      </p:sp>
      <p:sp>
        <p:nvSpPr>
          <p:cNvPr id="5" name="Text Placeholder 4"/>
          <p:cNvSpPr>
            <a:spLocks noGrp="1"/>
          </p:cNvSpPr>
          <p:nvPr>
            <p:ph type="body" sz="quarter" idx="12"/>
          </p:nvPr>
        </p:nvSpPr>
        <p:spPr>
          <a:xfrm>
            <a:off x="587374" y="2143359"/>
            <a:ext cx="7518658" cy="3752115"/>
          </a:xfrm>
        </p:spPr>
        <p:txBody>
          <a:bodyPr>
            <a:normAutofit/>
          </a:bodyPr>
          <a:lstStyle/>
          <a:p>
            <a:r>
              <a:rPr lang="da-DK" sz="2000" dirty="0"/>
              <a:t>2 timer inddelt i blokker (ca. 3 x N min)</a:t>
            </a:r>
          </a:p>
          <a:p>
            <a:pPr lvl="1"/>
            <a:r>
              <a:rPr lang="da-DK" sz="1800" dirty="0"/>
              <a:t>10-20 minutter forelæsning</a:t>
            </a:r>
          </a:p>
          <a:p>
            <a:pPr lvl="1"/>
            <a:r>
              <a:rPr lang="da-DK" sz="1800" dirty="0"/>
              <a:t>10-20 minutter </a:t>
            </a:r>
            <a:r>
              <a:rPr lang="da-DK" sz="1800" b="1" dirty="0"/>
              <a:t>case</a:t>
            </a:r>
            <a:r>
              <a:rPr lang="da-DK" sz="1800" dirty="0"/>
              <a:t>-arbejde</a:t>
            </a:r>
          </a:p>
          <a:p>
            <a:pPr lvl="1"/>
            <a:r>
              <a:rPr lang="da-DK" sz="1800" dirty="0"/>
              <a:t>5-10 minutter pause</a:t>
            </a:r>
          </a:p>
          <a:p>
            <a:pPr lvl="2"/>
            <a:r>
              <a:rPr lang="da-DK" sz="1600" dirty="0"/>
              <a:t>Nyd ”solen”</a:t>
            </a:r>
          </a:p>
          <a:p>
            <a:pPr lvl="2"/>
            <a:r>
              <a:rPr lang="da-DK" sz="1800" dirty="0"/>
              <a:t>Husk at kigge på tiden – vi begynder præcis</a:t>
            </a:r>
          </a:p>
          <a:p>
            <a:pPr marL="338138" lvl="1" indent="0">
              <a:buNone/>
            </a:pPr>
            <a:endParaRPr lang="da-DK" sz="1800" dirty="0"/>
          </a:p>
        </p:txBody>
      </p:sp>
      <p:pic>
        <p:nvPicPr>
          <p:cNvPr id="9" name="Picture 8" descr="A picture containing text, person, person, indoor&#10;&#10;Description automatically generated">
            <a:extLst>
              <a:ext uri="{FF2B5EF4-FFF2-40B4-BE49-F238E27FC236}">
                <a16:creationId xmlns:a16="http://schemas.microsoft.com/office/drawing/2014/main" id="{8590BAAE-1B3B-47E4-9D6F-15F5A63BC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182" y="1447799"/>
            <a:ext cx="5628173" cy="3752115"/>
          </a:xfrm>
          <a:prstGeom prst="rect">
            <a:avLst/>
          </a:prstGeom>
        </p:spPr>
      </p:pic>
    </p:spTree>
    <p:extLst>
      <p:ext uri="{BB962C8B-B14F-4D97-AF65-F5344CB8AC3E}">
        <p14:creationId xmlns:p14="http://schemas.microsoft.com/office/powerpoint/2010/main" val="2921941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11</a:t>
            </a:fld>
            <a:endParaRPr lang="en-US" dirty="0"/>
          </a:p>
        </p:txBody>
      </p:sp>
      <p:sp>
        <p:nvSpPr>
          <p:cNvPr id="4" name="Title 3"/>
          <p:cNvSpPr>
            <a:spLocks noGrp="1"/>
          </p:cNvSpPr>
          <p:nvPr>
            <p:ph type="title"/>
          </p:nvPr>
        </p:nvSpPr>
        <p:spPr/>
        <p:txBody>
          <a:bodyPr/>
          <a:lstStyle/>
          <a:p>
            <a:r>
              <a:rPr lang="da-DK" dirty="0"/>
              <a:t>Opgaveregning</a:t>
            </a:r>
          </a:p>
        </p:txBody>
      </p:sp>
      <p:sp>
        <p:nvSpPr>
          <p:cNvPr id="5" name="Text Placeholder 4"/>
          <p:cNvSpPr>
            <a:spLocks noGrp="1"/>
          </p:cNvSpPr>
          <p:nvPr>
            <p:ph type="body" sz="quarter" idx="12"/>
          </p:nvPr>
        </p:nvSpPr>
        <p:spPr>
          <a:xfrm>
            <a:off x="587375" y="2143359"/>
            <a:ext cx="5813425" cy="3752115"/>
          </a:xfrm>
        </p:spPr>
        <p:txBody>
          <a:bodyPr>
            <a:normAutofit/>
          </a:bodyPr>
          <a:lstStyle/>
          <a:p>
            <a:r>
              <a:rPr lang="da-DK" sz="2400" dirty="0"/>
              <a:t>Slides og opgaver lægges online efter forelæsningen</a:t>
            </a:r>
          </a:p>
          <a:p>
            <a:r>
              <a:rPr lang="da-DK" sz="2400" dirty="0"/>
              <a:t>2 timer i grupperum</a:t>
            </a:r>
          </a:p>
          <a:p>
            <a:pPr lvl="1"/>
            <a:r>
              <a:rPr lang="da-DK" sz="1800" dirty="0"/>
              <a:t>Øvelser relateret til forelæsningen</a:t>
            </a:r>
          </a:p>
          <a:p>
            <a:pPr lvl="1"/>
            <a:r>
              <a:rPr lang="da-DK" sz="2000" dirty="0"/>
              <a:t>Godt udgangspunkt for at se egen udvikling</a:t>
            </a:r>
          </a:p>
          <a:p>
            <a:pPr lvl="1"/>
            <a:r>
              <a:rPr lang="da-DK" sz="2000" dirty="0"/>
              <a:t>Hjælp hinanden i gruppen – no </a:t>
            </a:r>
            <a:r>
              <a:rPr lang="da-DK" sz="2000" dirty="0" err="1"/>
              <a:t>one</a:t>
            </a:r>
            <a:r>
              <a:rPr lang="da-DK" sz="2000" dirty="0"/>
              <a:t> </a:t>
            </a:r>
            <a:r>
              <a:rPr lang="da-DK" sz="2000" dirty="0" err="1"/>
              <a:t>left</a:t>
            </a:r>
            <a:r>
              <a:rPr lang="da-DK" sz="2000" dirty="0"/>
              <a:t> </a:t>
            </a:r>
            <a:r>
              <a:rPr lang="da-DK" sz="2000" dirty="0" err="1"/>
              <a:t>behind</a:t>
            </a:r>
            <a:r>
              <a:rPr lang="da-DK" sz="2000" dirty="0"/>
              <a:t>!</a:t>
            </a:r>
          </a:p>
          <a:p>
            <a:pPr lvl="1"/>
            <a:r>
              <a:rPr lang="da-DK" sz="2000" dirty="0"/>
              <a:t>Opgaver med en stjerne (*) er mere udfordrende</a:t>
            </a:r>
          </a:p>
        </p:txBody>
      </p:sp>
      <p:pic>
        <p:nvPicPr>
          <p:cNvPr id="6" name="Picture 5" descr="A picture containing text, person, person, staring&#10;&#10;Description automatically generated">
            <a:extLst>
              <a:ext uri="{FF2B5EF4-FFF2-40B4-BE49-F238E27FC236}">
                <a16:creationId xmlns:a16="http://schemas.microsoft.com/office/drawing/2014/main" id="{4595F5E4-AB4D-4C4F-A9AD-47EBD3591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4133" y="1612413"/>
            <a:ext cx="4780492" cy="3633174"/>
          </a:xfrm>
          <a:prstGeom prst="rect">
            <a:avLst/>
          </a:prstGeom>
        </p:spPr>
      </p:pic>
    </p:spTree>
    <p:extLst>
      <p:ext uri="{BB962C8B-B14F-4D97-AF65-F5344CB8AC3E}">
        <p14:creationId xmlns:p14="http://schemas.microsoft.com/office/powerpoint/2010/main" val="233269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12</a:t>
            </a:fld>
            <a:endParaRPr lang="en-US" dirty="0"/>
          </a:p>
        </p:txBody>
      </p:sp>
      <p:sp>
        <p:nvSpPr>
          <p:cNvPr id="4" name="Title 3"/>
          <p:cNvSpPr>
            <a:spLocks noGrp="1"/>
          </p:cNvSpPr>
          <p:nvPr>
            <p:ph type="title"/>
          </p:nvPr>
        </p:nvSpPr>
        <p:spPr/>
        <p:txBody>
          <a:bodyPr/>
          <a:lstStyle/>
          <a:p>
            <a:r>
              <a:rPr lang="da-DK" dirty="0" err="1"/>
              <a:t>Self-Study</a:t>
            </a:r>
            <a:r>
              <a:rPr lang="da-DK" dirty="0"/>
              <a:t> Sessions</a:t>
            </a:r>
          </a:p>
        </p:txBody>
      </p:sp>
      <p:sp>
        <p:nvSpPr>
          <p:cNvPr id="5" name="Text Placeholder 4"/>
          <p:cNvSpPr>
            <a:spLocks noGrp="1"/>
          </p:cNvSpPr>
          <p:nvPr>
            <p:ph type="body" sz="quarter" idx="12"/>
          </p:nvPr>
        </p:nvSpPr>
        <p:spPr>
          <a:xfrm>
            <a:off x="587375" y="2143359"/>
            <a:ext cx="5529220" cy="3752115"/>
          </a:xfrm>
        </p:spPr>
        <p:txBody>
          <a:bodyPr/>
          <a:lstStyle/>
          <a:p>
            <a:r>
              <a:rPr lang="da-DK" sz="1800" dirty="0"/>
              <a:t>Midt i kurset</a:t>
            </a:r>
          </a:p>
          <a:p>
            <a:pPr lvl="1"/>
            <a:r>
              <a:rPr lang="da-DK" sz="1600" dirty="0"/>
              <a:t>Genopfriske alle emner vi har haft så langt</a:t>
            </a:r>
          </a:p>
          <a:p>
            <a:pPr lvl="1"/>
            <a:r>
              <a:rPr lang="da-DK" sz="1600" dirty="0"/>
              <a:t>Eksamensforberedelse, ”</a:t>
            </a:r>
            <a:r>
              <a:rPr lang="da-DK" sz="1600" b="1" dirty="0"/>
              <a:t>simulering</a:t>
            </a:r>
            <a:r>
              <a:rPr lang="da-DK" sz="1600" dirty="0"/>
              <a:t>” i forberedelse for den faktiske eksamen</a:t>
            </a:r>
            <a:br>
              <a:rPr lang="da-DK" sz="1400" dirty="0"/>
            </a:br>
            <a:endParaRPr lang="da-DK" sz="1400" dirty="0"/>
          </a:p>
          <a:p>
            <a:r>
              <a:rPr lang="da-DK" sz="1800" dirty="0"/>
              <a:t>Til sidst i kurset</a:t>
            </a:r>
          </a:p>
          <a:p>
            <a:pPr lvl="1"/>
            <a:r>
              <a:rPr lang="da-DK" sz="1600" dirty="0"/>
              <a:t>Genopfriske alle emner i kurset</a:t>
            </a:r>
          </a:p>
          <a:p>
            <a:pPr lvl="1"/>
            <a:r>
              <a:rPr lang="da-DK" sz="1600" dirty="0"/>
              <a:t>Eksamensforberedelse</a:t>
            </a:r>
          </a:p>
          <a:p>
            <a:pPr lvl="1"/>
            <a:r>
              <a:rPr lang="da-DK" sz="1600" dirty="0"/>
              <a:t>Flere gamle eksamener vil være tilgængelige</a:t>
            </a:r>
            <a:endParaRPr lang="da-DK" dirty="0"/>
          </a:p>
          <a:p>
            <a:pPr lvl="1"/>
            <a:endParaRPr lang="da-DK"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171" y="2143359"/>
            <a:ext cx="4743450" cy="3467100"/>
          </a:xfrm>
          <a:prstGeom prst="rect">
            <a:avLst/>
          </a:prstGeom>
        </p:spPr>
      </p:pic>
    </p:spTree>
    <p:extLst>
      <p:ext uri="{BB962C8B-B14F-4D97-AF65-F5344CB8AC3E}">
        <p14:creationId xmlns:p14="http://schemas.microsoft.com/office/powerpoint/2010/main" val="254741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13</a:t>
            </a:fld>
            <a:endParaRPr lang="en-US" dirty="0"/>
          </a:p>
        </p:txBody>
      </p:sp>
      <p:sp>
        <p:nvSpPr>
          <p:cNvPr id="4" name="Title 3"/>
          <p:cNvSpPr>
            <a:spLocks noGrp="1"/>
          </p:cNvSpPr>
          <p:nvPr>
            <p:ph type="title"/>
          </p:nvPr>
        </p:nvSpPr>
        <p:spPr/>
        <p:txBody>
          <a:bodyPr/>
          <a:lstStyle/>
          <a:p>
            <a:r>
              <a:rPr lang="da-DK" dirty="0"/>
              <a:t>Forudsætninger for kurset</a:t>
            </a:r>
          </a:p>
        </p:txBody>
      </p:sp>
      <p:sp>
        <p:nvSpPr>
          <p:cNvPr id="5" name="Text Placeholder 4"/>
          <p:cNvSpPr>
            <a:spLocks noGrp="1"/>
          </p:cNvSpPr>
          <p:nvPr>
            <p:ph type="body" sz="quarter" idx="12"/>
          </p:nvPr>
        </p:nvSpPr>
        <p:spPr>
          <a:xfrm>
            <a:off x="587375" y="2143359"/>
            <a:ext cx="5740757" cy="3752115"/>
          </a:xfrm>
        </p:spPr>
        <p:txBody>
          <a:bodyPr>
            <a:normAutofit/>
          </a:bodyPr>
          <a:lstStyle/>
          <a:p>
            <a:r>
              <a:rPr lang="da-DK" sz="1800" dirty="0"/>
              <a:t>Grundlæggende matematik (fra DTG)</a:t>
            </a:r>
          </a:p>
          <a:p>
            <a:pPr lvl="1"/>
            <a:r>
              <a:rPr lang="da-DK" sz="1600" dirty="0"/>
              <a:t>Mængder / sets, funktioner, algebra, logaritmer, summering</a:t>
            </a:r>
          </a:p>
          <a:p>
            <a:pPr lvl="1"/>
            <a:r>
              <a:rPr lang="da-DK" sz="1600" dirty="0"/>
              <a:t>De vigtigste emner herfra gennemgås i F1-3</a:t>
            </a:r>
            <a:br>
              <a:rPr lang="da-DK" sz="1600" dirty="0"/>
            </a:br>
            <a:endParaRPr lang="da-DK" sz="1600" dirty="0"/>
          </a:p>
          <a:p>
            <a:r>
              <a:rPr lang="da-DK" sz="1800" dirty="0"/>
              <a:t>Grundlæggende færdigheder i imperativ programmering (fra IMPR)</a:t>
            </a:r>
          </a:p>
          <a:p>
            <a:pPr lvl="1"/>
            <a:r>
              <a:rPr lang="da-DK" sz="1600" dirty="0"/>
              <a:t>Variabler, </a:t>
            </a:r>
            <a:r>
              <a:rPr lang="da-DK" sz="1600" dirty="0" err="1"/>
              <a:t>assignment</a:t>
            </a:r>
            <a:r>
              <a:rPr lang="da-DK" sz="1600" dirty="0"/>
              <a:t>, funktioner, </a:t>
            </a:r>
            <a:r>
              <a:rPr lang="da-DK" sz="1600" dirty="0" err="1"/>
              <a:t>if-else</a:t>
            </a:r>
            <a:r>
              <a:rPr lang="da-DK" sz="1600" dirty="0"/>
              <a:t>, </a:t>
            </a:r>
            <a:r>
              <a:rPr lang="da-DK" sz="1600" dirty="0" err="1"/>
              <a:t>while</a:t>
            </a:r>
            <a:r>
              <a:rPr lang="da-DK" sz="1600" dirty="0"/>
              <a:t>-løkker, for-løkker</a:t>
            </a:r>
          </a:p>
          <a:p>
            <a:pPr lvl="1"/>
            <a:endParaRPr lang="da-DK" sz="1600" dirty="0"/>
          </a:p>
          <a:p>
            <a:r>
              <a:rPr lang="da-DK" sz="1800" dirty="0"/>
              <a:t>Noget grundlæggende materiale vil gentages!</a:t>
            </a:r>
          </a:p>
          <a:p>
            <a:pPr marL="0" indent="0">
              <a:buNone/>
            </a:pPr>
            <a:endParaRPr lang="da-DK" dirty="0"/>
          </a:p>
        </p:txBody>
      </p:sp>
      <p:pic>
        <p:nvPicPr>
          <p:cNvPr id="6" name="Picture 5"/>
          <p:cNvPicPr>
            <a:picLocks noChangeAspect="1"/>
          </p:cNvPicPr>
          <p:nvPr/>
        </p:nvPicPr>
        <p:blipFill>
          <a:blip r:embed="rId2"/>
          <a:stretch>
            <a:fillRect/>
          </a:stretch>
        </p:blipFill>
        <p:spPr>
          <a:xfrm>
            <a:off x="6745890" y="0"/>
            <a:ext cx="4879731" cy="3171825"/>
          </a:xfrm>
          <a:prstGeom prst="rect">
            <a:avLst/>
          </a:prstGeom>
        </p:spPr>
      </p:pic>
      <p:cxnSp>
        <p:nvCxnSpPr>
          <p:cNvPr id="9" name="Straight Connector 8">
            <a:extLst>
              <a:ext uri="{FF2B5EF4-FFF2-40B4-BE49-F238E27FC236}">
                <a16:creationId xmlns:a16="http://schemas.microsoft.com/office/drawing/2014/main" id="{55089541-9A2F-4A4E-290C-A8BB95D4B2D4}"/>
              </a:ext>
            </a:extLst>
          </p:cNvPr>
          <p:cNvCxnSpPr>
            <a:cxnSpLocks/>
          </p:cNvCxnSpPr>
          <p:nvPr/>
        </p:nvCxnSpPr>
        <p:spPr>
          <a:xfrm flipV="1">
            <a:off x="7620000" y="4232564"/>
            <a:ext cx="0" cy="14685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41DEC9-0430-F189-247C-D447D47ACC4B}"/>
              </a:ext>
            </a:extLst>
          </p:cNvPr>
          <p:cNvCxnSpPr>
            <a:cxnSpLocks/>
          </p:cNvCxnSpPr>
          <p:nvPr/>
        </p:nvCxnSpPr>
        <p:spPr>
          <a:xfrm flipH="1">
            <a:off x="7620000" y="5701145"/>
            <a:ext cx="310341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3D8EE490-0251-D2F1-A2C2-D98F3ADADB23}"/>
              </a:ext>
            </a:extLst>
          </p:cNvPr>
          <p:cNvSpPr/>
          <p:nvPr/>
        </p:nvSpPr>
        <p:spPr>
          <a:xfrm>
            <a:off x="7536871" y="4495806"/>
            <a:ext cx="4980709" cy="3228103"/>
          </a:xfrm>
          <a:prstGeom prst="arc">
            <a:avLst>
              <a:gd name="adj1" fmla="val 11401162"/>
              <a:gd name="adj2" fmla="val 16149076"/>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16" name="TextBox 15">
            <a:extLst>
              <a:ext uri="{FF2B5EF4-FFF2-40B4-BE49-F238E27FC236}">
                <a16:creationId xmlns:a16="http://schemas.microsoft.com/office/drawing/2014/main" id="{B4093104-DCAC-EBF6-B00E-335D2F5CAECD}"/>
              </a:ext>
            </a:extLst>
          </p:cNvPr>
          <p:cNvSpPr txBox="1"/>
          <p:nvPr/>
        </p:nvSpPr>
        <p:spPr>
          <a:xfrm>
            <a:off x="8182841" y="5740525"/>
            <a:ext cx="6099462" cy="369332"/>
          </a:xfrm>
          <a:prstGeom prst="rect">
            <a:avLst/>
          </a:prstGeom>
          <a:noFill/>
        </p:spPr>
        <p:txBody>
          <a:bodyPr wrap="square">
            <a:spAutoFit/>
          </a:bodyPr>
          <a:lstStyle/>
          <a:p>
            <a:r>
              <a:rPr lang="da-DK" sz="1800" dirty="0"/>
              <a:t>Forelæsninger</a:t>
            </a:r>
            <a:endParaRPr lang="da-DK" dirty="0"/>
          </a:p>
        </p:txBody>
      </p:sp>
      <p:sp>
        <p:nvSpPr>
          <p:cNvPr id="17" name="TextBox 16">
            <a:extLst>
              <a:ext uri="{FF2B5EF4-FFF2-40B4-BE49-F238E27FC236}">
                <a16:creationId xmlns:a16="http://schemas.microsoft.com/office/drawing/2014/main" id="{0FECC77D-9A50-B859-FFD6-49BA185FC21D}"/>
              </a:ext>
            </a:extLst>
          </p:cNvPr>
          <p:cNvSpPr txBox="1"/>
          <p:nvPr/>
        </p:nvSpPr>
        <p:spPr>
          <a:xfrm rot="16620898">
            <a:off x="6300038" y="4650974"/>
            <a:ext cx="1777975" cy="369332"/>
          </a:xfrm>
          <a:prstGeom prst="rect">
            <a:avLst/>
          </a:prstGeom>
          <a:noFill/>
        </p:spPr>
        <p:txBody>
          <a:bodyPr wrap="square">
            <a:spAutoFit/>
          </a:bodyPr>
          <a:lstStyle/>
          <a:p>
            <a:r>
              <a:rPr lang="da-DK" sz="1800" dirty="0"/>
              <a:t>Sværhedsgrad</a:t>
            </a:r>
            <a:endParaRPr lang="da-DK" dirty="0"/>
          </a:p>
        </p:txBody>
      </p:sp>
    </p:spTree>
    <p:extLst>
      <p:ext uri="{BB962C8B-B14F-4D97-AF65-F5344CB8AC3E}">
        <p14:creationId xmlns:p14="http://schemas.microsoft.com/office/powerpoint/2010/main" val="188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3" grpId="0"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a-DK" dirty="0"/>
              <a:t>Læringsmål</a:t>
            </a:r>
          </a:p>
        </p:txBody>
      </p:sp>
      <p:sp>
        <p:nvSpPr>
          <p:cNvPr id="5" name="Text Placeholder 4"/>
          <p:cNvSpPr>
            <a:spLocks noGrp="1"/>
          </p:cNvSpPr>
          <p:nvPr>
            <p:ph type="body" sz="quarter" idx="12"/>
          </p:nvPr>
        </p:nvSpPr>
        <p:spPr>
          <a:xfrm>
            <a:off x="587375" y="1355075"/>
            <a:ext cx="11310842" cy="4605050"/>
          </a:xfrm>
        </p:spPr>
        <p:txBody>
          <a:bodyPr>
            <a:noAutofit/>
          </a:bodyPr>
          <a:lstStyle/>
          <a:p>
            <a:pPr marL="0" indent="0">
              <a:lnSpc>
                <a:spcPct val="100000"/>
              </a:lnSpc>
              <a:buNone/>
            </a:pPr>
            <a:r>
              <a:rPr lang="da-DK" sz="1400" b="1" cap="all" dirty="0"/>
              <a:t>VIDEN</a:t>
            </a:r>
          </a:p>
          <a:p>
            <a:pPr>
              <a:lnSpc>
                <a:spcPct val="100000"/>
              </a:lnSpc>
            </a:pPr>
            <a:r>
              <a:rPr lang="da-DK" sz="1400" dirty="0"/>
              <a:t>matematiske grundbegreber såsom </a:t>
            </a:r>
            <a:r>
              <a:rPr lang="da-DK" sz="1400" dirty="0" err="1"/>
              <a:t>rekursion</a:t>
            </a:r>
            <a:r>
              <a:rPr lang="da-DK" sz="1400" dirty="0"/>
              <a:t>, induktion, konkret og abstrakt kompleksitet  </a:t>
            </a:r>
          </a:p>
          <a:p>
            <a:pPr>
              <a:lnSpc>
                <a:spcPct val="100000"/>
              </a:lnSpc>
            </a:pPr>
            <a:r>
              <a:rPr lang="da-DK" sz="1400" dirty="0"/>
              <a:t>interne og eksterne datastrukturer, algoritmeprincipper såsom søgning, søgetræer, intern og ekstern sortering, dynamisk programmering, del-og-indtag  </a:t>
            </a:r>
          </a:p>
          <a:p>
            <a:pPr>
              <a:lnSpc>
                <a:spcPct val="100000"/>
              </a:lnSpc>
            </a:pPr>
            <a:r>
              <a:rPr lang="da-DK" sz="1400" dirty="0"/>
              <a:t>grafer og grafalgoritmer såsom korteste vej, sammenhængskomponenter, udspændende træer</a:t>
            </a:r>
            <a:br>
              <a:rPr lang="da-DK" sz="1400" dirty="0"/>
            </a:br>
            <a:endParaRPr lang="da-DK" sz="1400" cap="all" dirty="0"/>
          </a:p>
          <a:p>
            <a:pPr marL="0" indent="0">
              <a:lnSpc>
                <a:spcPct val="100000"/>
              </a:lnSpc>
              <a:buNone/>
            </a:pPr>
            <a:r>
              <a:rPr lang="da-DK" sz="1400" b="1" cap="all" dirty="0"/>
              <a:t>FÆRDIGHEDER</a:t>
            </a:r>
          </a:p>
          <a:p>
            <a:pPr>
              <a:lnSpc>
                <a:spcPct val="100000"/>
              </a:lnSpc>
            </a:pPr>
            <a:r>
              <a:rPr lang="da-DK" sz="1400" dirty="0"/>
              <a:t>bestemme abstrakt kompleksitet for konkrete funktioner  </a:t>
            </a:r>
          </a:p>
          <a:p>
            <a:pPr>
              <a:lnSpc>
                <a:spcPct val="100000"/>
              </a:lnSpc>
            </a:pPr>
            <a:r>
              <a:rPr lang="da-DK" sz="1400" dirty="0"/>
              <a:t>gennemføre kompleksitets- og korrekthedsanalyse på simple algoritmer, herunder </a:t>
            </a:r>
            <a:r>
              <a:rPr lang="da-DK" sz="1400" dirty="0" err="1"/>
              <a:t>rekursive</a:t>
            </a:r>
            <a:r>
              <a:rPr lang="da-DK" sz="1400" dirty="0"/>
              <a:t> algoritmer  </a:t>
            </a:r>
          </a:p>
          <a:p>
            <a:pPr>
              <a:lnSpc>
                <a:spcPct val="100000"/>
              </a:lnSpc>
            </a:pPr>
            <a:r>
              <a:rPr lang="da-DK" sz="1400" dirty="0"/>
              <a:t>udvælge og anvende passende algoritmer til standard-opgaver, som f.eks. søgning, sortering og </a:t>
            </a:r>
            <a:r>
              <a:rPr lang="da-DK" sz="1400" dirty="0" err="1"/>
              <a:t>vejfinding</a:t>
            </a:r>
            <a:endParaRPr lang="da-DK" sz="1400" dirty="0"/>
          </a:p>
          <a:p>
            <a:pPr marL="0" indent="0">
              <a:lnSpc>
                <a:spcPct val="100000"/>
              </a:lnSpc>
              <a:buNone/>
            </a:pPr>
            <a:br>
              <a:rPr lang="da-DK" sz="1400" b="1" cap="all" dirty="0"/>
            </a:br>
            <a:r>
              <a:rPr lang="da-DK" sz="1400" b="1" cap="all" dirty="0"/>
              <a:t>KOMPETENCER</a:t>
            </a:r>
          </a:p>
          <a:p>
            <a:pPr>
              <a:lnSpc>
                <a:spcPct val="100000"/>
              </a:lnSpc>
            </a:pPr>
            <a:r>
              <a:rPr lang="da-DK" sz="1400" dirty="0"/>
              <a:t>Den studerende skal, stillet overfor en ikke-standard programmeringsopgave kunne</a:t>
            </a:r>
          </a:p>
          <a:p>
            <a:pPr>
              <a:lnSpc>
                <a:spcPct val="100000"/>
              </a:lnSpc>
            </a:pPr>
            <a:r>
              <a:rPr lang="da-DK" sz="1400" dirty="0"/>
              <a:t>udvikle algoritmer og datastrukturer til løsning af opgaven</a:t>
            </a:r>
          </a:p>
          <a:p>
            <a:pPr>
              <a:lnSpc>
                <a:spcPct val="100000"/>
              </a:lnSpc>
            </a:pPr>
            <a:r>
              <a:rPr lang="da-DK" sz="1400" dirty="0"/>
              <a:t>analysere de udviklede algoritmer</a:t>
            </a:r>
          </a:p>
        </p:txBody>
      </p:sp>
      <p:sp>
        <p:nvSpPr>
          <p:cNvPr id="3" name="Slide Number Placeholder 2"/>
          <p:cNvSpPr>
            <a:spLocks noGrp="1"/>
          </p:cNvSpPr>
          <p:nvPr>
            <p:ph type="sldNum" sz="quarter" idx="4294967295"/>
          </p:nvPr>
        </p:nvSpPr>
        <p:spPr>
          <a:xfrm>
            <a:off x="11620500" y="593725"/>
            <a:ext cx="571500" cy="227013"/>
          </a:xfrm>
        </p:spPr>
        <p:txBody>
          <a:bodyPr/>
          <a:lstStyle/>
          <a:p>
            <a:fld id="{D8D877B3-D348-4611-9BDB-C5374591D951}" type="slidenum">
              <a:rPr lang="en-US" smtClean="0"/>
              <a:pPr/>
              <a:t>14</a:t>
            </a:fld>
            <a:endParaRPr lang="en-US" dirty="0"/>
          </a:p>
        </p:txBody>
      </p:sp>
    </p:spTree>
    <p:extLst>
      <p:ext uri="{BB962C8B-B14F-4D97-AF65-F5344CB8AC3E}">
        <p14:creationId xmlns:p14="http://schemas.microsoft.com/office/powerpoint/2010/main" val="415063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15</a:t>
            </a:fld>
            <a:endParaRPr lang="en-US" dirty="0"/>
          </a:p>
        </p:txBody>
      </p:sp>
      <p:sp>
        <p:nvSpPr>
          <p:cNvPr id="4" name="Title 3"/>
          <p:cNvSpPr>
            <a:spLocks noGrp="1"/>
          </p:cNvSpPr>
          <p:nvPr>
            <p:ph type="title"/>
          </p:nvPr>
        </p:nvSpPr>
        <p:spPr/>
        <p:txBody>
          <a:bodyPr/>
          <a:lstStyle/>
          <a:p>
            <a:r>
              <a:rPr lang="da-DK" dirty="0"/>
              <a:t>Eksamen</a:t>
            </a:r>
          </a:p>
        </p:txBody>
      </p:sp>
      <p:sp>
        <p:nvSpPr>
          <p:cNvPr id="5" name="Text Placeholder 4"/>
          <p:cNvSpPr>
            <a:spLocks noGrp="1"/>
          </p:cNvSpPr>
          <p:nvPr>
            <p:ph type="body" sz="quarter" idx="12"/>
          </p:nvPr>
        </p:nvSpPr>
        <p:spPr>
          <a:xfrm>
            <a:off x="587374" y="1427018"/>
            <a:ext cx="5838139" cy="5146777"/>
          </a:xfrm>
        </p:spPr>
        <p:txBody>
          <a:bodyPr>
            <a:noAutofit/>
          </a:bodyPr>
          <a:lstStyle/>
          <a:p>
            <a:r>
              <a:rPr lang="da-DK" dirty="0"/>
              <a:t>Skriftlig </a:t>
            </a:r>
            <a:r>
              <a:rPr lang="da-DK" b="1" dirty="0"/>
              <a:t>individuel</a:t>
            </a:r>
            <a:r>
              <a:rPr lang="da-DK" dirty="0"/>
              <a:t> eksamen</a:t>
            </a:r>
          </a:p>
          <a:p>
            <a:pPr lvl="1"/>
            <a:r>
              <a:rPr lang="da-DK" dirty="0"/>
              <a:t>Samarbejde med andre eller kommunikation med andre medstuderende er </a:t>
            </a:r>
            <a:r>
              <a:rPr lang="da-DK" b="1" dirty="0"/>
              <a:t>ikke</a:t>
            </a:r>
            <a:r>
              <a:rPr lang="da-DK" dirty="0"/>
              <a:t> tilladt</a:t>
            </a:r>
            <a:br>
              <a:rPr lang="da-DK" dirty="0"/>
            </a:br>
            <a:endParaRPr lang="da-DK" dirty="0"/>
          </a:p>
          <a:p>
            <a:r>
              <a:rPr lang="da-DK" dirty="0"/>
              <a:t>Hjælpemidler</a:t>
            </a:r>
          </a:p>
          <a:p>
            <a:pPr lvl="1"/>
            <a:r>
              <a:rPr lang="da-DK" dirty="0"/>
              <a:t>CLRS-bogen</a:t>
            </a:r>
          </a:p>
          <a:p>
            <a:pPr lvl="1"/>
            <a:r>
              <a:rPr lang="da-DK" dirty="0"/>
              <a:t>Slides og løsninger fra opgaveregning</a:t>
            </a:r>
          </a:p>
          <a:p>
            <a:pPr lvl="1"/>
            <a:r>
              <a:rPr lang="da-DK" dirty="0"/>
              <a:t>Løsninger for gamle eksamener</a:t>
            </a:r>
            <a:br>
              <a:rPr lang="da-DK" dirty="0"/>
            </a:br>
            <a:endParaRPr lang="da-DK" dirty="0"/>
          </a:p>
          <a:p>
            <a:r>
              <a:rPr lang="da-DK" dirty="0"/>
              <a:t>Eksamenens struktur</a:t>
            </a:r>
          </a:p>
          <a:p>
            <a:pPr lvl="1"/>
            <a:r>
              <a:rPr lang="da-DK" dirty="0"/>
              <a:t>Aritmetiske opgaver og opgaver der tester forståelse</a:t>
            </a:r>
          </a:p>
          <a:p>
            <a:pPr lvl="1"/>
            <a:r>
              <a:rPr lang="da-DK" dirty="0"/>
              <a:t>Multiple-</a:t>
            </a:r>
            <a:r>
              <a:rPr lang="da-DK" dirty="0" err="1"/>
              <a:t>choice</a:t>
            </a:r>
            <a:endParaRPr lang="da-DK" dirty="0"/>
          </a:p>
          <a:p>
            <a:pPr lvl="1"/>
            <a:r>
              <a:rPr lang="da-DK" dirty="0"/>
              <a:t>Design og analyse af algoritmer</a:t>
            </a:r>
          </a:p>
          <a:p>
            <a:pPr lvl="1"/>
            <a:r>
              <a:rPr lang="da-DK" dirty="0"/>
              <a:t>Case-arbejde</a:t>
            </a:r>
            <a:br>
              <a:rPr lang="da-DK" dirty="0"/>
            </a:br>
            <a:endParaRPr lang="da-DK" dirty="0"/>
          </a:p>
          <a:p>
            <a:r>
              <a:rPr lang="da-DK" dirty="0"/>
              <a:t>Karakterer på 7-trins-skalaen</a:t>
            </a:r>
          </a:p>
          <a:p>
            <a:pPr lvl="1"/>
            <a:r>
              <a:rPr lang="da-DK" dirty="0"/>
              <a:t>Ekstern censur</a:t>
            </a:r>
          </a:p>
        </p:txBody>
      </p:sp>
      <p:pic>
        <p:nvPicPr>
          <p:cNvPr id="6" name="Picture 5" descr="A picture containing person, indoor, person&#10;&#10;Description automatically generated">
            <a:extLst>
              <a:ext uri="{FF2B5EF4-FFF2-40B4-BE49-F238E27FC236}">
                <a16:creationId xmlns:a16="http://schemas.microsoft.com/office/drawing/2014/main" id="{02C7CA20-8614-4AE3-A3DC-ABCBCBD66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720" y="1590581"/>
            <a:ext cx="5557168" cy="4099019"/>
          </a:xfrm>
          <a:prstGeom prst="rect">
            <a:avLst/>
          </a:prstGeom>
        </p:spPr>
      </p:pic>
    </p:spTree>
    <p:extLst>
      <p:ext uri="{BB962C8B-B14F-4D97-AF65-F5344CB8AC3E}">
        <p14:creationId xmlns:p14="http://schemas.microsoft.com/office/powerpoint/2010/main" val="153601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16</a:t>
            </a:fld>
            <a:endParaRPr lang="en-US" dirty="0"/>
          </a:p>
        </p:txBody>
      </p:sp>
      <p:sp>
        <p:nvSpPr>
          <p:cNvPr id="4" name="Title 3"/>
          <p:cNvSpPr>
            <a:spLocks noGrp="1"/>
          </p:cNvSpPr>
          <p:nvPr>
            <p:ph type="title"/>
          </p:nvPr>
        </p:nvSpPr>
        <p:spPr/>
        <p:txBody>
          <a:bodyPr/>
          <a:lstStyle/>
          <a:p>
            <a:r>
              <a:rPr lang="da-DK" dirty="0"/>
              <a:t>Best </a:t>
            </a:r>
            <a:r>
              <a:rPr lang="da-DK" dirty="0" err="1"/>
              <a:t>Practices</a:t>
            </a:r>
            <a:endParaRPr lang="da-DK" dirty="0"/>
          </a:p>
        </p:txBody>
      </p:sp>
      <p:sp>
        <p:nvSpPr>
          <p:cNvPr id="5" name="Text Placeholder 4"/>
          <p:cNvSpPr>
            <a:spLocks noGrp="1"/>
          </p:cNvSpPr>
          <p:nvPr>
            <p:ph type="body" sz="quarter" idx="12"/>
          </p:nvPr>
        </p:nvSpPr>
        <p:spPr>
          <a:xfrm>
            <a:off x="587375" y="2143359"/>
            <a:ext cx="4490445" cy="4452313"/>
          </a:xfrm>
        </p:spPr>
        <p:txBody>
          <a:bodyPr>
            <a:normAutofit/>
          </a:bodyPr>
          <a:lstStyle/>
          <a:p>
            <a:r>
              <a:rPr lang="da-DK" sz="1800" dirty="0"/>
              <a:t>Giv gerne feedback</a:t>
            </a:r>
          </a:p>
          <a:p>
            <a:r>
              <a:rPr lang="da-DK" sz="1800" dirty="0"/>
              <a:t>Vær forberedt til forelæsningerne</a:t>
            </a:r>
          </a:p>
          <a:p>
            <a:r>
              <a:rPr lang="da-DK" sz="1800" dirty="0"/>
              <a:t>Deltag aktivt i forelæsninger</a:t>
            </a:r>
          </a:p>
          <a:p>
            <a:r>
              <a:rPr lang="da-DK" sz="1800" dirty="0"/>
              <a:t>Deltag aktivt i cases</a:t>
            </a:r>
          </a:p>
          <a:p>
            <a:r>
              <a:rPr lang="da-DK" sz="1800" dirty="0"/>
              <a:t>Brug opgaveregningstiden</a:t>
            </a:r>
          </a:p>
          <a:p>
            <a:pPr lvl="1"/>
            <a:r>
              <a:rPr lang="da-DK" sz="1600" dirty="0"/>
              <a:t>Sørg for at </a:t>
            </a:r>
            <a:r>
              <a:rPr lang="da-DK" sz="1600" b="1" dirty="0"/>
              <a:t>du</a:t>
            </a:r>
            <a:r>
              <a:rPr lang="da-DK" sz="1600" dirty="0"/>
              <a:t> forstår opgaven</a:t>
            </a:r>
          </a:p>
          <a:p>
            <a:pPr lvl="1"/>
            <a:r>
              <a:rPr lang="da-DK" sz="1600" dirty="0"/>
              <a:t>Sørg for at</a:t>
            </a:r>
            <a:r>
              <a:rPr lang="da-DK" sz="1600" b="1" dirty="0"/>
              <a:t> alle i gruppen </a:t>
            </a:r>
            <a:r>
              <a:rPr lang="da-DK" sz="1600" dirty="0"/>
              <a:t>forstår opgaven</a:t>
            </a:r>
          </a:p>
          <a:p>
            <a:pPr lvl="1"/>
            <a:r>
              <a:rPr lang="da-DK" sz="1600" dirty="0"/>
              <a:t>Løs opgaverne inden du ser løsningen</a:t>
            </a:r>
          </a:p>
          <a:p>
            <a:pPr lvl="1"/>
            <a:r>
              <a:rPr lang="da-DK" sz="1600" dirty="0"/>
              <a:t>Forsøg at selv implementere algoritmerne</a:t>
            </a:r>
          </a:p>
          <a:p>
            <a:r>
              <a:rPr lang="da-DK" sz="1800" dirty="0"/>
              <a:t>Hold øje med </a:t>
            </a:r>
            <a:r>
              <a:rPr lang="da-DK" sz="1800" dirty="0" err="1"/>
              <a:t>Moodle</a:t>
            </a:r>
            <a:r>
              <a:rPr lang="da-DK" sz="1800" dirty="0"/>
              <a:t>-siden</a:t>
            </a:r>
          </a:p>
          <a:p>
            <a:pPr lvl="1"/>
            <a:r>
              <a:rPr lang="da-DK" sz="1600" dirty="0"/>
              <a:t>Sørg for at du ser </a:t>
            </a:r>
            <a:r>
              <a:rPr lang="da-DK" sz="1600" dirty="0" err="1"/>
              <a:t>notifications</a:t>
            </a:r>
            <a:r>
              <a:rPr lang="da-DK" sz="1600" dirty="0"/>
              <a:t>!</a:t>
            </a:r>
          </a:p>
          <a:p>
            <a:pPr lvl="1"/>
            <a:r>
              <a:rPr lang="da-DK" sz="1600" dirty="0"/>
              <a:t>Småbørn = risiko for ændringer</a:t>
            </a:r>
          </a:p>
          <a:p>
            <a:pPr lvl="1"/>
            <a:endParaRPr lang="da-DK"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6436" y="2143359"/>
            <a:ext cx="4809185" cy="3606889"/>
          </a:xfrm>
          <a:prstGeom prst="rect">
            <a:avLst/>
          </a:prstGeom>
        </p:spPr>
      </p:pic>
    </p:spTree>
    <p:extLst>
      <p:ext uri="{BB962C8B-B14F-4D97-AF65-F5344CB8AC3E}">
        <p14:creationId xmlns:p14="http://schemas.microsoft.com/office/powerpoint/2010/main" val="315415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17</a:t>
            </a:fld>
            <a:endParaRPr lang="en-US" dirty="0"/>
          </a:p>
        </p:txBody>
      </p:sp>
      <p:sp>
        <p:nvSpPr>
          <p:cNvPr id="4" name="Title 3"/>
          <p:cNvSpPr>
            <a:spLocks noGrp="1"/>
          </p:cNvSpPr>
          <p:nvPr>
            <p:ph type="title"/>
          </p:nvPr>
        </p:nvSpPr>
        <p:spPr>
          <a:xfrm>
            <a:off x="587374" y="359273"/>
            <a:ext cx="5409665" cy="1621619"/>
          </a:xfrm>
        </p:spPr>
        <p:txBody>
          <a:bodyPr/>
          <a:lstStyle/>
          <a:p>
            <a:r>
              <a:rPr lang="da-DK" dirty="0"/>
              <a:t>Kursets emner</a:t>
            </a:r>
            <a:br>
              <a:rPr lang="da-DK" dirty="0"/>
            </a:br>
            <a:r>
              <a:rPr lang="da-DK" dirty="0"/>
              <a:t>(1-2 per forelæsning)</a:t>
            </a:r>
          </a:p>
        </p:txBody>
      </p:sp>
      <p:sp>
        <p:nvSpPr>
          <p:cNvPr id="5" name="Text Placeholder 4"/>
          <p:cNvSpPr>
            <a:spLocks noGrp="1"/>
          </p:cNvSpPr>
          <p:nvPr>
            <p:ph type="body" sz="quarter" idx="12"/>
          </p:nvPr>
        </p:nvSpPr>
        <p:spPr>
          <a:xfrm>
            <a:off x="587375" y="1879601"/>
            <a:ext cx="4982152" cy="4734956"/>
          </a:xfrm>
        </p:spPr>
        <p:txBody>
          <a:bodyPr>
            <a:normAutofit/>
          </a:bodyPr>
          <a:lstStyle/>
          <a:p>
            <a:pPr>
              <a:buFont typeface="Arial" panose="020B0604020202020204" pitchFamily="34" charset="0"/>
              <a:buChar char="•"/>
            </a:pPr>
            <a:r>
              <a:rPr lang="da-DK" b="1" dirty="0" err="1">
                <a:solidFill>
                  <a:srgbClr val="FF0000"/>
                </a:solidFill>
              </a:rPr>
              <a:t>Algorithms</a:t>
            </a:r>
            <a:r>
              <a:rPr lang="da-DK" b="1" dirty="0">
                <a:solidFill>
                  <a:srgbClr val="FF0000"/>
                </a:solidFill>
              </a:rPr>
              <a:t>, </a:t>
            </a:r>
            <a:r>
              <a:rPr lang="da-DK" b="1" dirty="0" err="1">
                <a:solidFill>
                  <a:srgbClr val="FF0000"/>
                </a:solidFill>
              </a:rPr>
              <a:t>Correctness</a:t>
            </a:r>
            <a:r>
              <a:rPr lang="da-DK" b="1" dirty="0">
                <a:solidFill>
                  <a:srgbClr val="FF0000"/>
                </a:solidFill>
              </a:rPr>
              <a:t>, and </a:t>
            </a:r>
            <a:r>
              <a:rPr lang="da-DK" b="1" dirty="0" err="1">
                <a:solidFill>
                  <a:srgbClr val="FF0000"/>
                </a:solidFill>
              </a:rPr>
              <a:t>Efficiency</a:t>
            </a:r>
            <a:r>
              <a:rPr lang="da-DK" b="1" dirty="0">
                <a:solidFill>
                  <a:srgbClr val="FF0000"/>
                </a:solidFill>
              </a:rPr>
              <a:t> </a:t>
            </a:r>
          </a:p>
          <a:p>
            <a:pPr>
              <a:buFont typeface="Arial" panose="020B0604020202020204" pitchFamily="34" charset="0"/>
              <a:buChar char="•"/>
            </a:pPr>
            <a:r>
              <a:rPr lang="da-DK" b="1" dirty="0" err="1">
                <a:solidFill>
                  <a:srgbClr val="FF0000"/>
                </a:solidFill>
              </a:rPr>
              <a:t>Insertion</a:t>
            </a:r>
            <a:r>
              <a:rPr lang="da-DK" b="1" dirty="0">
                <a:solidFill>
                  <a:srgbClr val="FF0000"/>
                </a:solidFill>
              </a:rPr>
              <a:t> sort &amp; </a:t>
            </a:r>
            <a:r>
              <a:rPr lang="da-DK" b="1" dirty="0" err="1">
                <a:solidFill>
                  <a:srgbClr val="FF0000"/>
                </a:solidFill>
              </a:rPr>
              <a:t>Asymptotic</a:t>
            </a:r>
            <a:r>
              <a:rPr lang="da-DK" b="1" dirty="0">
                <a:solidFill>
                  <a:srgbClr val="FF0000"/>
                </a:solidFill>
              </a:rPr>
              <a:t> notation </a:t>
            </a:r>
          </a:p>
          <a:p>
            <a:pPr>
              <a:buFont typeface="Arial" panose="020B0604020202020204" pitchFamily="34" charset="0"/>
              <a:buChar char="•"/>
            </a:pPr>
            <a:r>
              <a:rPr lang="da-DK" b="1" dirty="0" err="1">
                <a:solidFill>
                  <a:srgbClr val="FF0000"/>
                </a:solidFill>
              </a:rPr>
              <a:t>Recurrences</a:t>
            </a:r>
            <a:r>
              <a:rPr lang="da-DK" b="1" dirty="0">
                <a:solidFill>
                  <a:srgbClr val="FF0000"/>
                </a:solidFill>
              </a:rPr>
              <a:t> &amp; The Master Method </a:t>
            </a:r>
            <a:br>
              <a:rPr lang="da-DK" b="1" dirty="0">
                <a:solidFill>
                  <a:srgbClr val="FF0000"/>
                </a:solidFill>
              </a:rPr>
            </a:br>
            <a:endParaRPr lang="da-DK" b="1" dirty="0">
              <a:solidFill>
                <a:srgbClr val="FF0000"/>
              </a:solidFill>
            </a:endParaRPr>
          </a:p>
          <a:p>
            <a:pPr>
              <a:buFont typeface="Arial" panose="020B0604020202020204" pitchFamily="34" charset="0"/>
              <a:buChar char="•"/>
            </a:pPr>
            <a:r>
              <a:rPr lang="da-DK" b="1" dirty="0" err="1">
                <a:solidFill>
                  <a:srgbClr val="0070C0"/>
                </a:solidFill>
              </a:rPr>
              <a:t>Divide</a:t>
            </a:r>
            <a:r>
              <a:rPr lang="da-DK" b="1" dirty="0">
                <a:solidFill>
                  <a:srgbClr val="0070C0"/>
                </a:solidFill>
              </a:rPr>
              <a:t>-And-</a:t>
            </a:r>
            <a:r>
              <a:rPr lang="da-DK" b="1" dirty="0" err="1">
                <a:solidFill>
                  <a:srgbClr val="0070C0"/>
                </a:solidFill>
              </a:rPr>
              <a:t>Conquer</a:t>
            </a:r>
            <a:r>
              <a:rPr lang="da-DK" b="1" dirty="0">
                <a:solidFill>
                  <a:srgbClr val="0070C0"/>
                </a:solidFill>
              </a:rPr>
              <a:t>: </a:t>
            </a:r>
            <a:r>
              <a:rPr lang="da-DK" b="1" dirty="0" err="1">
                <a:solidFill>
                  <a:srgbClr val="0070C0"/>
                </a:solidFill>
              </a:rPr>
              <a:t>Merge</a:t>
            </a:r>
            <a:r>
              <a:rPr lang="da-DK" b="1" dirty="0">
                <a:solidFill>
                  <a:srgbClr val="0070C0"/>
                </a:solidFill>
              </a:rPr>
              <a:t> sort </a:t>
            </a:r>
          </a:p>
          <a:p>
            <a:pPr>
              <a:buFont typeface="Arial" panose="020B0604020202020204" pitchFamily="34" charset="0"/>
              <a:buChar char="•"/>
            </a:pPr>
            <a:r>
              <a:rPr lang="da-DK" b="1" dirty="0" err="1">
                <a:solidFill>
                  <a:srgbClr val="0070C0"/>
                </a:solidFill>
              </a:rPr>
              <a:t>Sorting</a:t>
            </a:r>
            <a:r>
              <a:rPr lang="da-DK" b="1" dirty="0">
                <a:solidFill>
                  <a:srgbClr val="0070C0"/>
                </a:solidFill>
              </a:rPr>
              <a:t> </a:t>
            </a:r>
            <a:r>
              <a:rPr lang="da-DK" b="1" dirty="0" err="1">
                <a:solidFill>
                  <a:srgbClr val="0070C0"/>
                </a:solidFill>
              </a:rPr>
              <a:t>Algorithms</a:t>
            </a:r>
            <a:endParaRPr lang="da-DK" b="1" dirty="0">
              <a:solidFill>
                <a:srgbClr val="0070C0"/>
              </a:solidFill>
            </a:endParaRPr>
          </a:p>
          <a:p>
            <a:pPr>
              <a:buFont typeface="Arial" panose="020B0604020202020204" pitchFamily="34" charset="0"/>
              <a:buChar char="•"/>
            </a:pPr>
            <a:r>
              <a:rPr lang="da-DK" b="1" dirty="0">
                <a:solidFill>
                  <a:srgbClr val="0070C0"/>
                </a:solidFill>
              </a:rPr>
              <a:t>Dynamic Programming </a:t>
            </a:r>
            <a:br>
              <a:rPr lang="da-DK" b="1" dirty="0">
                <a:solidFill>
                  <a:srgbClr val="0070C0"/>
                </a:solidFill>
              </a:rPr>
            </a:br>
            <a:endParaRPr lang="da-DK" b="1" dirty="0">
              <a:solidFill>
                <a:srgbClr val="0070C0"/>
              </a:solidFill>
            </a:endParaRPr>
          </a:p>
          <a:p>
            <a:pPr>
              <a:buFont typeface="Arial" panose="020B0604020202020204" pitchFamily="34" charset="0"/>
              <a:buChar char="•"/>
            </a:pPr>
            <a:r>
              <a:rPr lang="da-DK" b="1" dirty="0" err="1">
                <a:solidFill>
                  <a:srgbClr val="00B050"/>
                </a:solidFill>
              </a:rPr>
              <a:t>Elementary</a:t>
            </a:r>
            <a:r>
              <a:rPr lang="da-DK" b="1" dirty="0">
                <a:solidFill>
                  <a:srgbClr val="00B050"/>
                </a:solidFill>
              </a:rPr>
              <a:t> Data </a:t>
            </a:r>
            <a:r>
              <a:rPr lang="da-DK" b="1" dirty="0" err="1">
                <a:solidFill>
                  <a:srgbClr val="00B050"/>
                </a:solidFill>
              </a:rPr>
              <a:t>Structures</a:t>
            </a:r>
            <a:r>
              <a:rPr lang="da-DK" b="1" dirty="0">
                <a:solidFill>
                  <a:srgbClr val="00B050"/>
                </a:solidFill>
              </a:rPr>
              <a:t> </a:t>
            </a:r>
          </a:p>
          <a:p>
            <a:pPr>
              <a:buFont typeface="Arial" panose="020B0604020202020204" pitchFamily="34" charset="0"/>
              <a:buChar char="•"/>
            </a:pPr>
            <a:r>
              <a:rPr lang="da-DK" b="1" dirty="0">
                <a:solidFill>
                  <a:srgbClr val="00B050"/>
                </a:solidFill>
              </a:rPr>
              <a:t>Hash </a:t>
            </a:r>
            <a:r>
              <a:rPr lang="da-DK" b="1" dirty="0" err="1">
                <a:solidFill>
                  <a:srgbClr val="00B050"/>
                </a:solidFill>
              </a:rPr>
              <a:t>Tables</a:t>
            </a:r>
            <a:r>
              <a:rPr lang="da-DK" b="1" dirty="0">
                <a:solidFill>
                  <a:srgbClr val="00B050"/>
                </a:solidFill>
              </a:rPr>
              <a:t> </a:t>
            </a:r>
          </a:p>
          <a:p>
            <a:pPr>
              <a:buFont typeface="Arial" panose="020B0604020202020204" pitchFamily="34" charset="0"/>
              <a:buChar char="•"/>
            </a:pPr>
            <a:r>
              <a:rPr lang="da-DK" b="1" dirty="0" err="1">
                <a:solidFill>
                  <a:srgbClr val="00B050"/>
                </a:solidFill>
              </a:rPr>
              <a:t>Binary</a:t>
            </a:r>
            <a:r>
              <a:rPr lang="da-DK" b="1" dirty="0">
                <a:solidFill>
                  <a:srgbClr val="00B050"/>
                </a:solidFill>
              </a:rPr>
              <a:t> Search Trees </a:t>
            </a:r>
            <a:br>
              <a:rPr lang="da-DK" b="1" dirty="0">
                <a:solidFill>
                  <a:srgbClr val="00B050"/>
                </a:solidFill>
              </a:rPr>
            </a:br>
            <a:endParaRPr lang="da-DK" b="1" dirty="0">
              <a:solidFill>
                <a:srgbClr val="00B050"/>
              </a:solidFill>
            </a:endParaRPr>
          </a:p>
          <a:p>
            <a:pPr>
              <a:buFont typeface="Arial" panose="020B0604020202020204" pitchFamily="34" charset="0"/>
              <a:buChar char="•"/>
            </a:pPr>
            <a:r>
              <a:rPr lang="da-DK" b="1" dirty="0" err="1">
                <a:solidFill>
                  <a:srgbClr val="5E9695"/>
                </a:solidFill>
              </a:rPr>
              <a:t>Elementary</a:t>
            </a:r>
            <a:r>
              <a:rPr lang="da-DK" b="1" dirty="0">
                <a:solidFill>
                  <a:srgbClr val="5E9695"/>
                </a:solidFill>
              </a:rPr>
              <a:t> Graph </a:t>
            </a:r>
            <a:r>
              <a:rPr lang="da-DK" b="1" dirty="0" err="1">
                <a:solidFill>
                  <a:srgbClr val="5E9695"/>
                </a:solidFill>
              </a:rPr>
              <a:t>Algorithms</a:t>
            </a:r>
            <a:r>
              <a:rPr lang="da-DK" b="1" dirty="0">
                <a:solidFill>
                  <a:srgbClr val="5E9695"/>
                </a:solidFill>
              </a:rPr>
              <a:t> </a:t>
            </a:r>
          </a:p>
          <a:p>
            <a:pPr>
              <a:buFont typeface="Arial" panose="020B0604020202020204" pitchFamily="34" charset="0"/>
              <a:buChar char="•"/>
            </a:pPr>
            <a:r>
              <a:rPr lang="da-DK" b="1" dirty="0">
                <a:solidFill>
                  <a:srgbClr val="5E9695"/>
                </a:solidFill>
              </a:rPr>
              <a:t>Single-Source </a:t>
            </a:r>
            <a:r>
              <a:rPr lang="da-DK" b="1" dirty="0" err="1">
                <a:solidFill>
                  <a:srgbClr val="5E9695"/>
                </a:solidFill>
              </a:rPr>
              <a:t>Shortest</a:t>
            </a:r>
            <a:r>
              <a:rPr lang="da-DK" b="1" dirty="0">
                <a:solidFill>
                  <a:srgbClr val="5E9695"/>
                </a:solidFill>
              </a:rPr>
              <a:t> Paths </a:t>
            </a:r>
          </a:p>
          <a:p>
            <a:pPr>
              <a:buFont typeface="Arial" panose="020B0604020202020204" pitchFamily="34" charset="0"/>
              <a:buChar char="•"/>
            </a:pPr>
            <a:r>
              <a:rPr lang="da-DK" b="1" dirty="0">
                <a:solidFill>
                  <a:srgbClr val="5E9695"/>
                </a:solidFill>
              </a:rPr>
              <a:t>All-pairs </a:t>
            </a:r>
            <a:r>
              <a:rPr lang="da-DK" b="1" dirty="0" err="1">
                <a:solidFill>
                  <a:srgbClr val="5E9695"/>
                </a:solidFill>
              </a:rPr>
              <a:t>Shortest</a:t>
            </a:r>
            <a:r>
              <a:rPr lang="da-DK" b="1" dirty="0">
                <a:solidFill>
                  <a:srgbClr val="5E9695"/>
                </a:solidFill>
              </a:rPr>
              <a:t> Paths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723" y="2143359"/>
            <a:ext cx="5450898" cy="3438822"/>
          </a:xfrm>
          <a:prstGeom prst="rect">
            <a:avLst/>
          </a:prstGeom>
        </p:spPr>
      </p:pic>
      <p:sp>
        <p:nvSpPr>
          <p:cNvPr id="2" name="Rectangle 1"/>
          <p:cNvSpPr/>
          <p:nvPr/>
        </p:nvSpPr>
        <p:spPr>
          <a:xfrm>
            <a:off x="3931664" y="5493701"/>
            <a:ext cx="2169459"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Arial" panose="020B0604020202020204" pitchFamily="34" charset="0"/>
              <a:buChar char="•"/>
            </a:pPr>
            <a:r>
              <a:rPr lang="da-DK" b="1" dirty="0">
                <a:solidFill>
                  <a:srgbClr val="FF0000"/>
                </a:solidFill>
              </a:rPr>
              <a:t>Analyse</a:t>
            </a:r>
          </a:p>
          <a:p>
            <a:pPr marL="342900" indent="-342900">
              <a:buFont typeface="Arial" panose="020B0604020202020204" pitchFamily="34" charset="0"/>
              <a:buChar char="•"/>
            </a:pPr>
            <a:r>
              <a:rPr lang="da-DK" b="1" dirty="0">
                <a:solidFill>
                  <a:srgbClr val="0070C0"/>
                </a:solidFill>
              </a:rPr>
              <a:t>Design</a:t>
            </a:r>
          </a:p>
          <a:p>
            <a:pPr marL="342900" indent="-342900">
              <a:buFont typeface="Arial" panose="020B0604020202020204" pitchFamily="34" charset="0"/>
              <a:buChar char="•"/>
            </a:pPr>
            <a:r>
              <a:rPr lang="da-DK" b="1" dirty="0">
                <a:solidFill>
                  <a:srgbClr val="00B050"/>
                </a:solidFill>
              </a:rPr>
              <a:t>Datastrukturer</a:t>
            </a:r>
          </a:p>
          <a:p>
            <a:pPr marL="342900" indent="-342900">
              <a:buFont typeface="Arial" panose="020B0604020202020204" pitchFamily="34" charset="0"/>
              <a:buChar char="•"/>
            </a:pPr>
            <a:r>
              <a:rPr lang="da-DK" b="1" dirty="0">
                <a:solidFill>
                  <a:srgbClr val="5E9695"/>
                </a:solidFill>
              </a:rPr>
              <a:t>Grafer</a:t>
            </a:r>
          </a:p>
        </p:txBody>
      </p:sp>
    </p:spTree>
    <p:extLst>
      <p:ext uri="{BB962C8B-B14F-4D97-AF65-F5344CB8AC3E}">
        <p14:creationId xmlns:p14="http://schemas.microsoft.com/office/powerpoint/2010/main" val="37735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84003D-BF5A-42B3-9676-CE0D916B05A4}"/>
              </a:ext>
            </a:extLst>
          </p:cNvPr>
          <p:cNvSpPr>
            <a:spLocks noGrp="1"/>
          </p:cNvSpPr>
          <p:nvPr>
            <p:ph type="sldNum" sz="quarter" idx="10"/>
          </p:nvPr>
        </p:nvSpPr>
        <p:spPr/>
        <p:txBody>
          <a:bodyPr/>
          <a:lstStyle/>
          <a:p>
            <a:fld id="{D8D877B3-D348-4611-9BDB-C5374591D951}" type="slidenum">
              <a:rPr lang="en-US" smtClean="0"/>
              <a:pPr/>
              <a:t>18</a:t>
            </a:fld>
            <a:endParaRPr lang="en-US" dirty="0"/>
          </a:p>
        </p:txBody>
      </p:sp>
      <p:sp>
        <p:nvSpPr>
          <p:cNvPr id="4" name="Title 3">
            <a:extLst>
              <a:ext uri="{FF2B5EF4-FFF2-40B4-BE49-F238E27FC236}">
                <a16:creationId xmlns:a16="http://schemas.microsoft.com/office/drawing/2014/main" id="{3C3A2C75-0205-43F9-8065-95C9339AC1C3}"/>
              </a:ext>
            </a:extLst>
          </p:cNvPr>
          <p:cNvSpPr>
            <a:spLocks noGrp="1"/>
          </p:cNvSpPr>
          <p:nvPr>
            <p:ph type="title"/>
          </p:nvPr>
        </p:nvSpPr>
        <p:spPr/>
        <p:txBody>
          <a:bodyPr/>
          <a:lstStyle/>
          <a:p>
            <a:r>
              <a:rPr lang="da-DK" dirty="0"/>
              <a:t>Spørgsmål?</a:t>
            </a:r>
          </a:p>
        </p:txBody>
      </p:sp>
    </p:spTree>
    <p:extLst>
      <p:ext uri="{BB962C8B-B14F-4D97-AF65-F5344CB8AC3E}">
        <p14:creationId xmlns:p14="http://schemas.microsoft.com/office/powerpoint/2010/main" val="429764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970200" y="748133"/>
            <a:ext cx="10251600" cy="713600"/>
          </a:xfrm>
          <a:prstGeom prst="rect">
            <a:avLst/>
          </a:prstGeom>
        </p:spPr>
        <p:txBody>
          <a:bodyPr spcFirstLastPara="1" vert="horz" wrap="square" lIns="121900" tIns="121900" rIns="121900" bIns="121900" rtlCol="0" anchor="t" anchorCtr="0">
            <a:normAutofit fontScale="90000"/>
          </a:bodyPr>
          <a:lstStyle/>
          <a:p>
            <a:r>
              <a:rPr lang="da-DK" dirty="0"/>
              <a:t>Om Forelæseren</a:t>
            </a:r>
            <a:endParaRPr dirty="0"/>
          </a:p>
        </p:txBody>
      </p:sp>
      <p:pic>
        <p:nvPicPr>
          <p:cNvPr id="99" name="Google Shape;99;p15"/>
          <p:cNvPicPr preferRelativeResize="0"/>
          <p:nvPr/>
        </p:nvPicPr>
        <p:blipFill>
          <a:blip r:embed="rId3">
            <a:alphaModFix/>
          </a:blip>
          <a:stretch>
            <a:fillRect/>
          </a:stretch>
        </p:blipFill>
        <p:spPr>
          <a:xfrm>
            <a:off x="8856706" y="2895512"/>
            <a:ext cx="3129732" cy="1685221"/>
          </a:xfrm>
          <a:prstGeom prst="rect">
            <a:avLst/>
          </a:prstGeom>
          <a:noFill/>
          <a:ln>
            <a:noFill/>
          </a:ln>
        </p:spPr>
      </p:pic>
      <p:pic>
        <p:nvPicPr>
          <p:cNvPr id="100" name="Google Shape;100;p15"/>
          <p:cNvPicPr preferRelativeResize="0"/>
          <p:nvPr/>
        </p:nvPicPr>
        <p:blipFill>
          <a:blip r:embed="rId4">
            <a:alphaModFix/>
          </a:blip>
          <a:stretch>
            <a:fillRect/>
          </a:stretch>
        </p:blipFill>
        <p:spPr>
          <a:xfrm>
            <a:off x="168073" y="1870917"/>
            <a:ext cx="2576100" cy="2709809"/>
          </a:xfrm>
          <a:prstGeom prst="rect">
            <a:avLst/>
          </a:prstGeom>
          <a:noFill/>
          <a:ln>
            <a:noFill/>
          </a:ln>
        </p:spPr>
      </p:pic>
      <p:pic>
        <p:nvPicPr>
          <p:cNvPr id="101" name="Google Shape;101;p15"/>
          <p:cNvPicPr preferRelativeResize="0"/>
          <p:nvPr/>
        </p:nvPicPr>
        <p:blipFill>
          <a:blip r:embed="rId5">
            <a:alphaModFix/>
          </a:blip>
          <a:stretch>
            <a:fillRect/>
          </a:stretch>
        </p:blipFill>
        <p:spPr>
          <a:xfrm>
            <a:off x="3078073" y="1752067"/>
            <a:ext cx="2502572" cy="2947500"/>
          </a:xfrm>
          <a:prstGeom prst="rect">
            <a:avLst/>
          </a:prstGeom>
          <a:noFill/>
          <a:ln>
            <a:noFill/>
          </a:ln>
        </p:spPr>
      </p:pic>
      <p:pic>
        <p:nvPicPr>
          <p:cNvPr id="102" name="Google Shape;102;p15"/>
          <p:cNvPicPr preferRelativeResize="0"/>
          <p:nvPr/>
        </p:nvPicPr>
        <p:blipFill>
          <a:blip r:embed="rId6">
            <a:alphaModFix/>
          </a:blip>
          <a:stretch>
            <a:fillRect/>
          </a:stretch>
        </p:blipFill>
        <p:spPr>
          <a:xfrm>
            <a:off x="5880023" y="1870900"/>
            <a:ext cx="2677293" cy="2828667"/>
          </a:xfrm>
          <a:prstGeom prst="rect">
            <a:avLst/>
          </a:prstGeom>
          <a:noFill/>
          <a:ln>
            <a:noFill/>
          </a:ln>
        </p:spPr>
      </p:pic>
      <p:pic>
        <p:nvPicPr>
          <p:cNvPr id="103" name="Google Shape;103;p15"/>
          <p:cNvPicPr preferRelativeResize="0"/>
          <p:nvPr/>
        </p:nvPicPr>
        <p:blipFill>
          <a:blip r:embed="rId7">
            <a:alphaModFix/>
          </a:blip>
          <a:stretch>
            <a:fillRect/>
          </a:stretch>
        </p:blipFill>
        <p:spPr>
          <a:xfrm>
            <a:off x="9984559" y="1664034"/>
            <a:ext cx="874013" cy="1023233"/>
          </a:xfrm>
          <a:prstGeom prst="rect">
            <a:avLst/>
          </a:prstGeom>
          <a:noFill/>
          <a:ln>
            <a:noFill/>
          </a:ln>
        </p:spPr>
      </p:pic>
      <p:sp>
        <p:nvSpPr>
          <p:cNvPr id="104" name="Google Shape;104;p15"/>
          <p:cNvSpPr txBox="1">
            <a:spLocks noGrp="1"/>
          </p:cNvSpPr>
          <p:nvPr>
            <p:ph type="title"/>
          </p:nvPr>
        </p:nvSpPr>
        <p:spPr>
          <a:xfrm>
            <a:off x="88233" y="4748004"/>
            <a:ext cx="3434000" cy="2092000"/>
          </a:xfrm>
          <a:prstGeom prst="rect">
            <a:avLst/>
          </a:prstGeom>
        </p:spPr>
        <p:txBody>
          <a:bodyPr spcFirstLastPara="1" vert="horz" wrap="square" lIns="121900" tIns="121900" rIns="121900" bIns="121900" rtlCol="0" anchor="t" anchorCtr="0">
            <a:noAutofit/>
          </a:bodyPr>
          <a:lstStyle/>
          <a:p>
            <a:pPr>
              <a:buSzPts val="990"/>
            </a:pPr>
            <a:r>
              <a:rPr lang="en-GB" sz="2320"/>
              <a:t>2009 - 2013</a:t>
            </a:r>
            <a:endParaRPr sz="2320"/>
          </a:p>
          <a:p>
            <a:pPr>
              <a:buSzPts val="990"/>
            </a:pPr>
            <a:r>
              <a:rPr lang="en-GB" sz="2320"/>
              <a:t>Bachelor’s and</a:t>
            </a:r>
            <a:br>
              <a:rPr lang="en-GB" sz="2320"/>
            </a:br>
            <a:r>
              <a:rPr lang="en-GB" sz="2320"/>
              <a:t>Master’s</a:t>
            </a:r>
            <a:endParaRPr sz="2320"/>
          </a:p>
        </p:txBody>
      </p:sp>
      <p:sp>
        <p:nvSpPr>
          <p:cNvPr id="105" name="Google Shape;105;p15"/>
          <p:cNvSpPr txBox="1">
            <a:spLocks noGrp="1"/>
          </p:cNvSpPr>
          <p:nvPr>
            <p:ph type="title"/>
          </p:nvPr>
        </p:nvSpPr>
        <p:spPr>
          <a:xfrm>
            <a:off x="3078067" y="4730771"/>
            <a:ext cx="2502400" cy="2092000"/>
          </a:xfrm>
          <a:prstGeom prst="rect">
            <a:avLst/>
          </a:prstGeom>
        </p:spPr>
        <p:txBody>
          <a:bodyPr spcFirstLastPara="1" vert="horz" wrap="square" lIns="121900" tIns="121900" rIns="121900" bIns="121900" rtlCol="0" anchor="t" anchorCtr="0">
            <a:noAutofit/>
          </a:bodyPr>
          <a:lstStyle/>
          <a:p>
            <a:pPr>
              <a:buSzPts val="990"/>
            </a:pPr>
            <a:r>
              <a:rPr lang="en-GB" sz="2320"/>
              <a:t>2013 - 2017</a:t>
            </a:r>
            <a:endParaRPr sz="2320"/>
          </a:p>
          <a:p>
            <a:pPr>
              <a:buSzPts val="990"/>
            </a:pPr>
            <a:r>
              <a:rPr lang="en-GB" sz="2320"/>
              <a:t>PhD</a:t>
            </a:r>
            <a:endParaRPr sz="2320"/>
          </a:p>
        </p:txBody>
      </p:sp>
      <p:sp>
        <p:nvSpPr>
          <p:cNvPr id="106" name="Google Shape;106;p15"/>
          <p:cNvSpPr txBox="1">
            <a:spLocks noGrp="1"/>
          </p:cNvSpPr>
          <p:nvPr>
            <p:ph type="title"/>
          </p:nvPr>
        </p:nvSpPr>
        <p:spPr>
          <a:xfrm>
            <a:off x="5967467" y="4699567"/>
            <a:ext cx="2576000" cy="2092000"/>
          </a:xfrm>
          <a:prstGeom prst="rect">
            <a:avLst/>
          </a:prstGeom>
        </p:spPr>
        <p:txBody>
          <a:bodyPr spcFirstLastPara="1" vert="horz" wrap="square" lIns="121900" tIns="121900" rIns="121900" bIns="121900" rtlCol="0" anchor="t" anchorCtr="0">
            <a:noAutofit/>
          </a:bodyPr>
          <a:lstStyle/>
          <a:p>
            <a:pPr>
              <a:buSzPts val="990"/>
            </a:pPr>
            <a:r>
              <a:rPr lang="en-GB" sz="2320"/>
              <a:t>2017 - 2020</a:t>
            </a:r>
            <a:endParaRPr sz="2320"/>
          </a:p>
          <a:p>
            <a:pPr>
              <a:buSzPts val="990"/>
            </a:pPr>
            <a:r>
              <a:rPr lang="en-GB" sz="2320"/>
              <a:t>Postdoc</a:t>
            </a:r>
            <a:endParaRPr sz="2320"/>
          </a:p>
        </p:txBody>
      </p:sp>
      <p:sp>
        <p:nvSpPr>
          <p:cNvPr id="107" name="Google Shape;107;p15"/>
          <p:cNvSpPr txBox="1">
            <a:spLocks noGrp="1"/>
          </p:cNvSpPr>
          <p:nvPr>
            <p:ph type="title"/>
          </p:nvPr>
        </p:nvSpPr>
        <p:spPr>
          <a:xfrm>
            <a:off x="9068033" y="4699567"/>
            <a:ext cx="3129600" cy="2092000"/>
          </a:xfrm>
          <a:prstGeom prst="rect">
            <a:avLst/>
          </a:prstGeom>
        </p:spPr>
        <p:txBody>
          <a:bodyPr spcFirstLastPara="1" vert="horz" wrap="square" lIns="121900" tIns="121900" rIns="121900" bIns="121900" rtlCol="0" anchor="t" anchorCtr="0">
            <a:noAutofit/>
          </a:bodyPr>
          <a:lstStyle/>
          <a:p>
            <a:pPr>
              <a:buSzPts val="990"/>
            </a:pPr>
            <a:r>
              <a:rPr lang="en-GB" sz="2320" dirty="0"/>
              <a:t>2020—</a:t>
            </a:r>
            <a:r>
              <a:rPr lang="da-DK" sz="2320" dirty="0"/>
              <a:t>2021</a:t>
            </a:r>
            <a:br>
              <a:rPr lang="da-DK" sz="2320" dirty="0"/>
            </a:br>
            <a:r>
              <a:rPr lang="da-DK" sz="2320" dirty="0"/>
              <a:t>Assistant prof.</a:t>
            </a:r>
            <a:br>
              <a:rPr lang="da-DK" sz="2320" dirty="0"/>
            </a:br>
            <a:r>
              <a:rPr lang="da-DK" sz="2320" dirty="0"/>
              <a:t>2021—</a:t>
            </a:r>
            <a:br>
              <a:rPr lang="da-DK" sz="2320" dirty="0"/>
            </a:br>
            <a:r>
              <a:rPr lang="da-DK" sz="2320" dirty="0" err="1"/>
              <a:t>Associate</a:t>
            </a:r>
            <a:r>
              <a:rPr lang="da-DK" sz="2320" dirty="0"/>
              <a:t> prof.</a:t>
            </a:r>
            <a:endParaRPr sz="2320" dirty="0"/>
          </a:p>
        </p:txBody>
      </p:sp>
      <p:sp>
        <p:nvSpPr>
          <p:cNvPr id="108" name="Google Shape;108;p15"/>
          <p:cNvSpPr txBox="1">
            <a:spLocks noGrp="1"/>
          </p:cNvSpPr>
          <p:nvPr>
            <p:ph type="sldNum" idx="12"/>
          </p:nvPr>
        </p:nvSpPr>
        <p:spPr>
          <a:xfrm>
            <a:off x="11381736" y="633313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GB"/>
              <a:pPr/>
              <a:t>2</a:t>
            </a:fld>
            <a:endParaRPr/>
          </a:p>
        </p:txBody>
      </p:sp>
      <p:pic>
        <p:nvPicPr>
          <p:cNvPr id="109" name="Google Shape;109;p15"/>
          <p:cNvPicPr preferRelativeResize="0"/>
          <p:nvPr/>
        </p:nvPicPr>
        <p:blipFill>
          <a:blip r:embed="rId8">
            <a:alphaModFix/>
          </a:blip>
          <a:stretch>
            <a:fillRect/>
          </a:stretch>
        </p:blipFill>
        <p:spPr>
          <a:xfrm rot="-471279">
            <a:off x="4009735" y="2438857"/>
            <a:ext cx="3133564" cy="22796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1000"/>
                                        <p:tgtEl>
                                          <p:spTgt spid="1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par>
                                <p:cTn id="16" presetID="10" presetClass="entr" presetSubtype="0" fill="hold" nodeType="with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10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par>
                                <p:cTn id="24" presetID="10" presetClass="entr" presetSubtype="0" fill="hold"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10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1000"/>
                                        <p:tgtEl>
                                          <p:spTgt spid="107"/>
                                        </p:tgtEl>
                                      </p:cBhvr>
                                    </p:animEffect>
                                  </p:childTnLst>
                                </p:cTn>
                              </p:par>
                              <p:par>
                                <p:cTn id="32" presetID="10" presetClass="entr" presetSubtype="0" fill="hold" nodeType="with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1000"/>
                                        <p:tgtEl>
                                          <p:spTgt spid="99"/>
                                        </p:tgtEl>
                                      </p:cBhvr>
                                    </p:animEffect>
                                  </p:childTnLst>
                                </p:cTn>
                              </p:par>
                              <p:par>
                                <p:cTn id="35" presetID="10"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1000"/>
                                        <p:tgtEl>
                                          <p:spTgt spid="10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84C9-D700-FD6D-070B-D1364DEA411B}"/>
              </a:ext>
            </a:extLst>
          </p:cNvPr>
          <p:cNvSpPr>
            <a:spLocks noGrp="1"/>
          </p:cNvSpPr>
          <p:nvPr>
            <p:ph type="title"/>
          </p:nvPr>
        </p:nvSpPr>
        <p:spPr/>
        <p:txBody>
          <a:bodyPr/>
          <a:lstStyle/>
          <a:p>
            <a:r>
              <a:rPr lang="da-DK" dirty="0"/>
              <a:t>Om Forelæseren</a:t>
            </a:r>
          </a:p>
        </p:txBody>
      </p:sp>
      <p:sp>
        <p:nvSpPr>
          <p:cNvPr id="3" name="Text Placeholder 2">
            <a:extLst>
              <a:ext uri="{FF2B5EF4-FFF2-40B4-BE49-F238E27FC236}">
                <a16:creationId xmlns:a16="http://schemas.microsoft.com/office/drawing/2014/main" id="{067E1BE8-F5A5-1C50-D49C-19156CAD14CA}"/>
              </a:ext>
            </a:extLst>
          </p:cNvPr>
          <p:cNvSpPr>
            <a:spLocks noGrp="1"/>
          </p:cNvSpPr>
          <p:nvPr>
            <p:ph type="body" sz="quarter" idx="12"/>
          </p:nvPr>
        </p:nvSpPr>
        <p:spPr>
          <a:xfrm>
            <a:off x="571501" y="1843511"/>
            <a:ext cx="10853737" cy="3170977"/>
          </a:xfrm>
        </p:spPr>
        <p:txBody>
          <a:bodyPr>
            <a:normAutofit/>
          </a:bodyPr>
          <a:lstStyle/>
          <a:p>
            <a:r>
              <a:rPr lang="da-DK" dirty="0"/>
              <a:t>Leder et af de største NLP-projekter i DK</a:t>
            </a:r>
          </a:p>
          <a:p>
            <a:pPr lvl="1"/>
            <a:r>
              <a:rPr lang="da-DK" dirty="0"/>
              <a:t>3 </a:t>
            </a:r>
            <a:r>
              <a:rPr lang="da-DK" dirty="0" err="1"/>
              <a:t>PhDs</a:t>
            </a:r>
            <a:r>
              <a:rPr lang="da-DK" dirty="0"/>
              <a:t> + 1 Postdoc (3 </a:t>
            </a:r>
            <a:r>
              <a:rPr lang="da-DK" dirty="0" err="1"/>
              <a:t>years</a:t>
            </a:r>
            <a:r>
              <a:rPr lang="da-DK" dirty="0"/>
              <a:t>)</a:t>
            </a:r>
            <a:br>
              <a:rPr lang="da-DK" dirty="0"/>
            </a:br>
            <a:endParaRPr lang="da-DK" dirty="0"/>
          </a:p>
          <a:p>
            <a:r>
              <a:rPr lang="da-DK" dirty="0"/>
              <a:t>Bor i Farum med min familie</a:t>
            </a:r>
          </a:p>
          <a:p>
            <a:pPr lvl="1"/>
            <a:r>
              <a:rPr lang="da-DK" dirty="0"/>
              <a:t>En datter (Solveig, ~1,5 år)</a:t>
            </a:r>
          </a:p>
          <a:p>
            <a:pPr lvl="1"/>
            <a:r>
              <a:rPr lang="da-DK" dirty="0"/>
              <a:t>…og snart en mere! (i August)</a:t>
            </a:r>
          </a:p>
          <a:p>
            <a:pPr lvl="1"/>
            <a:endParaRPr lang="da-DK" dirty="0"/>
          </a:p>
          <a:p>
            <a:r>
              <a:rPr lang="da-DK" dirty="0"/>
              <a:t>OBS: Småbørn = risiko for skemaændringer</a:t>
            </a:r>
          </a:p>
          <a:p>
            <a:pPr lvl="1"/>
            <a:r>
              <a:rPr lang="da-DK" dirty="0"/>
              <a:t>I gennemsnit flyttes ca. 2 forelæsninger per semester</a:t>
            </a:r>
          </a:p>
          <a:p>
            <a:endParaRPr lang="da-DK" dirty="0"/>
          </a:p>
          <a:p>
            <a:endParaRPr lang="da-DK" dirty="0"/>
          </a:p>
        </p:txBody>
      </p:sp>
      <p:sp>
        <p:nvSpPr>
          <p:cNvPr id="4" name="Text Placeholder 3">
            <a:extLst>
              <a:ext uri="{FF2B5EF4-FFF2-40B4-BE49-F238E27FC236}">
                <a16:creationId xmlns:a16="http://schemas.microsoft.com/office/drawing/2014/main" id="{974EDAAF-CCBC-05C3-6CF3-A8F2521B8B19}"/>
              </a:ext>
            </a:extLst>
          </p:cNvPr>
          <p:cNvSpPr>
            <a:spLocks noGrp="1"/>
          </p:cNvSpPr>
          <p:nvPr>
            <p:ph type="body" sz="quarter" idx="13"/>
          </p:nvPr>
        </p:nvSpPr>
        <p:spPr/>
        <p:txBody>
          <a:bodyPr/>
          <a:lstStyle/>
          <a:p>
            <a:endParaRPr lang="da-DK"/>
          </a:p>
        </p:txBody>
      </p:sp>
      <p:pic>
        <p:nvPicPr>
          <p:cNvPr id="6" name="Picture 5" descr="A picture containing text&#10;&#10;Description automatically generated">
            <a:extLst>
              <a:ext uri="{FF2B5EF4-FFF2-40B4-BE49-F238E27FC236}">
                <a16:creationId xmlns:a16="http://schemas.microsoft.com/office/drawing/2014/main" id="{BAFCE761-D7FE-DF24-9339-755C6B058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381" y="5488887"/>
            <a:ext cx="3060857" cy="1016052"/>
          </a:xfrm>
          <a:prstGeom prst="rect">
            <a:avLst/>
          </a:prstGeom>
        </p:spPr>
      </p:pic>
      <p:pic>
        <p:nvPicPr>
          <p:cNvPr id="3074" name="Picture 2" descr="Logo and Crediting | Carlsbergfondet">
            <a:extLst>
              <a:ext uri="{FF2B5EF4-FFF2-40B4-BE49-F238E27FC236}">
                <a16:creationId xmlns:a16="http://schemas.microsoft.com/office/drawing/2014/main" id="{0B026E5B-DB03-59B7-0CC3-89B129607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9" y="4424422"/>
            <a:ext cx="32385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people posing for a photo&#10;&#10;Description automatically generated">
            <a:extLst>
              <a:ext uri="{FF2B5EF4-FFF2-40B4-BE49-F238E27FC236}">
                <a16:creationId xmlns:a16="http://schemas.microsoft.com/office/drawing/2014/main" id="{47EBAA24-4397-82E6-6E2E-27A823B10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360" y="677082"/>
            <a:ext cx="5270047" cy="3512992"/>
          </a:xfrm>
          <a:prstGeom prst="rect">
            <a:avLst/>
          </a:prstGeom>
        </p:spPr>
      </p:pic>
    </p:spTree>
    <p:extLst>
      <p:ext uri="{BB962C8B-B14F-4D97-AF65-F5344CB8AC3E}">
        <p14:creationId xmlns:p14="http://schemas.microsoft.com/office/powerpoint/2010/main" val="231388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7374" y="359273"/>
            <a:ext cx="5603361" cy="1621619"/>
          </a:xfrm>
        </p:spPr>
        <p:txBody>
          <a:bodyPr/>
          <a:lstStyle/>
          <a:p>
            <a:r>
              <a:rPr lang="da-DK" dirty="0"/>
              <a:t>Kursusinformation</a:t>
            </a:r>
          </a:p>
        </p:txBody>
      </p:sp>
      <p:sp>
        <p:nvSpPr>
          <p:cNvPr id="7" name="Text Placeholder 6"/>
          <p:cNvSpPr>
            <a:spLocks noGrp="1"/>
          </p:cNvSpPr>
          <p:nvPr>
            <p:ph type="body" sz="quarter" idx="12"/>
          </p:nvPr>
        </p:nvSpPr>
        <p:spPr>
          <a:xfrm>
            <a:off x="587375" y="2143359"/>
            <a:ext cx="6740182" cy="3752115"/>
          </a:xfrm>
        </p:spPr>
        <p:txBody>
          <a:bodyPr>
            <a:normAutofit/>
          </a:bodyPr>
          <a:lstStyle/>
          <a:p>
            <a:r>
              <a:rPr lang="da-DK" sz="2000" b="1" dirty="0"/>
              <a:t>Forelæser</a:t>
            </a:r>
            <a:r>
              <a:rPr lang="da-DK" sz="2000" dirty="0"/>
              <a:t>: Johannes Bjerva</a:t>
            </a:r>
          </a:p>
          <a:p>
            <a:r>
              <a:rPr lang="da-DK" sz="2000" b="1" dirty="0"/>
              <a:t>Hjælpelærer</a:t>
            </a:r>
            <a:r>
              <a:rPr lang="da-DK" sz="2000" dirty="0"/>
              <a:t>: Freja Lüders Rasmussen</a:t>
            </a:r>
          </a:p>
          <a:p>
            <a:endParaRPr lang="da-DK" sz="2000" dirty="0"/>
          </a:p>
          <a:p>
            <a:r>
              <a:rPr lang="da-DK" sz="2000" b="1" dirty="0"/>
              <a:t>Kursusbog</a:t>
            </a:r>
            <a:r>
              <a:rPr lang="da-DK" sz="2000" dirty="0"/>
              <a:t>:  </a:t>
            </a:r>
          </a:p>
          <a:p>
            <a:pPr lvl="1"/>
            <a:r>
              <a:rPr lang="da-DK" sz="1800" b="1" dirty="0" err="1"/>
              <a:t>Introduction</a:t>
            </a:r>
            <a:r>
              <a:rPr lang="da-DK" sz="1800" b="1" dirty="0"/>
              <a:t> to </a:t>
            </a:r>
            <a:r>
              <a:rPr lang="da-DK" sz="1800" b="1" dirty="0" err="1"/>
              <a:t>Algorithms</a:t>
            </a:r>
            <a:r>
              <a:rPr lang="da-DK" sz="1800" b="1" dirty="0"/>
              <a:t>, 3rd edition. </a:t>
            </a:r>
            <a:br>
              <a:rPr lang="da-DK" sz="1800" b="1" dirty="0"/>
            </a:br>
            <a:r>
              <a:rPr lang="da-DK" sz="1800" dirty="0"/>
              <a:t>Thomas H. </a:t>
            </a:r>
            <a:r>
              <a:rPr lang="da-DK" sz="1800" dirty="0" err="1"/>
              <a:t>Cormen</a:t>
            </a:r>
            <a:r>
              <a:rPr lang="da-DK" sz="1800" dirty="0"/>
              <a:t>, Charles E. </a:t>
            </a:r>
            <a:r>
              <a:rPr lang="da-DK" sz="1800" dirty="0" err="1"/>
              <a:t>Leiserson</a:t>
            </a:r>
            <a:r>
              <a:rPr lang="da-DK" sz="1800" dirty="0"/>
              <a:t>, </a:t>
            </a:r>
            <a:br>
              <a:rPr lang="da-DK" sz="1800" dirty="0"/>
            </a:br>
            <a:r>
              <a:rPr lang="da-DK" sz="1800" dirty="0"/>
              <a:t>Ronald L. </a:t>
            </a:r>
            <a:r>
              <a:rPr lang="da-DK" sz="1800" dirty="0" err="1"/>
              <a:t>Rivest</a:t>
            </a:r>
            <a:r>
              <a:rPr lang="da-DK" sz="1800" dirty="0"/>
              <a:t>, and Clifford Stein</a:t>
            </a:r>
          </a:p>
          <a:p>
            <a:pPr lvl="1"/>
            <a:r>
              <a:rPr lang="da-DK" sz="1800" dirty="0"/>
              <a:t>Findes på </a:t>
            </a:r>
            <a:r>
              <a:rPr lang="da-DK" sz="1800" dirty="0" err="1"/>
              <a:t>Factum</a:t>
            </a:r>
            <a:r>
              <a:rPr lang="da-DK" sz="1800" dirty="0"/>
              <a:t> som e-bog og fysisk bog</a:t>
            </a:r>
          </a:p>
          <a:p>
            <a:pPr lvl="1"/>
            <a:r>
              <a:rPr lang="da-DK" sz="1800" dirty="0"/>
              <a:t>4th edition er også OK :)</a:t>
            </a:r>
          </a:p>
          <a:p>
            <a:pPr marL="0" indent="0">
              <a:buNone/>
            </a:pPr>
            <a:endParaRPr lang="da-DK" sz="2000" dirty="0"/>
          </a:p>
        </p:txBody>
      </p:sp>
      <p:pic>
        <p:nvPicPr>
          <p:cNvPr id="1028" name="Picture 4" descr="Foundations of Algorithms and Data Stru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1762" y="1170081"/>
            <a:ext cx="3984625" cy="450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3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7374" y="359273"/>
            <a:ext cx="5603361" cy="1621619"/>
          </a:xfrm>
        </p:spPr>
        <p:txBody>
          <a:bodyPr/>
          <a:lstStyle/>
          <a:p>
            <a:r>
              <a:rPr lang="da-DK" dirty="0"/>
              <a:t>Kursusinformation</a:t>
            </a:r>
          </a:p>
        </p:txBody>
      </p:sp>
      <p:sp>
        <p:nvSpPr>
          <p:cNvPr id="7" name="Text Placeholder 6"/>
          <p:cNvSpPr>
            <a:spLocks noGrp="1"/>
          </p:cNvSpPr>
          <p:nvPr>
            <p:ph type="body" sz="quarter" idx="12"/>
          </p:nvPr>
        </p:nvSpPr>
        <p:spPr>
          <a:xfrm>
            <a:off x="587374" y="2143359"/>
            <a:ext cx="6851393" cy="4281717"/>
          </a:xfrm>
        </p:spPr>
        <p:txBody>
          <a:bodyPr>
            <a:normAutofit/>
          </a:bodyPr>
          <a:lstStyle/>
          <a:p>
            <a:r>
              <a:rPr lang="da-DK" sz="2000" b="1" dirty="0"/>
              <a:t>Forelæser</a:t>
            </a:r>
            <a:r>
              <a:rPr lang="da-DK" sz="2000" dirty="0"/>
              <a:t>: Johannes Bjerva</a:t>
            </a:r>
          </a:p>
          <a:p>
            <a:r>
              <a:rPr lang="da-DK" sz="2000" b="1" dirty="0"/>
              <a:t>Hjælpelærer</a:t>
            </a:r>
            <a:r>
              <a:rPr lang="da-DK" sz="2000" dirty="0"/>
              <a:t>: Freja Lüders Rasmussen</a:t>
            </a:r>
          </a:p>
          <a:p>
            <a:endParaRPr lang="da-DK" sz="2000" dirty="0"/>
          </a:p>
          <a:p>
            <a:r>
              <a:rPr lang="da-DK" sz="2000" b="1" dirty="0"/>
              <a:t>Kursusbog</a:t>
            </a:r>
            <a:r>
              <a:rPr lang="da-DK" sz="2000" dirty="0"/>
              <a:t>:  </a:t>
            </a:r>
          </a:p>
          <a:p>
            <a:pPr lvl="1"/>
            <a:r>
              <a:rPr lang="da-DK" sz="1800" b="1" dirty="0" err="1"/>
              <a:t>Introduction</a:t>
            </a:r>
            <a:r>
              <a:rPr lang="da-DK" sz="1800" b="1" dirty="0"/>
              <a:t> to </a:t>
            </a:r>
            <a:r>
              <a:rPr lang="da-DK" sz="1800" b="1" dirty="0" err="1"/>
              <a:t>Algorithms</a:t>
            </a:r>
            <a:r>
              <a:rPr lang="da-DK" sz="1800" b="1" dirty="0"/>
              <a:t>, 3rd edition. </a:t>
            </a:r>
            <a:br>
              <a:rPr lang="da-DK" sz="1800" b="1" dirty="0"/>
            </a:br>
            <a:r>
              <a:rPr lang="da-DK" sz="1800" dirty="0"/>
              <a:t>Thomas H. </a:t>
            </a:r>
            <a:r>
              <a:rPr lang="da-DK" sz="2400" b="1" dirty="0" err="1"/>
              <a:t>C</a:t>
            </a:r>
            <a:r>
              <a:rPr lang="da-DK" sz="1800" dirty="0" err="1"/>
              <a:t>ormen</a:t>
            </a:r>
            <a:r>
              <a:rPr lang="da-DK" sz="1800" dirty="0"/>
              <a:t>, Charles E. </a:t>
            </a:r>
            <a:r>
              <a:rPr lang="da-DK" sz="2400" b="1" dirty="0" err="1"/>
              <a:t>L</a:t>
            </a:r>
            <a:r>
              <a:rPr lang="da-DK" sz="1800" dirty="0" err="1"/>
              <a:t>eiserson</a:t>
            </a:r>
            <a:r>
              <a:rPr lang="da-DK" sz="1800" dirty="0"/>
              <a:t>, </a:t>
            </a:r>
            <a:br>
              <a:rPr lang="da-DK" sz="1800" dirty="0"/>
            </a:br>
            <a:r>
              <a:rPr lang="da-DK" sz="1800" dirty="0"/>
              <a:t>Ronald L. </a:t>
            </a:r>
            <a:r>
              <a:rPr lang="da-DK" sz="2400" b="1" dirty="0" err="1"/>
              <a:t>R</a:t>
            </a:r>
            <a:r>
              <a:rPr lang="da-DK" sz="1800" dirty="0" err="1"/>
              <a:t>ivest</a:t>
            </a:r>
            <a:r>
              <a:rPr lang="da-DK" sz="1800" dirty="0"/>
              <a:t>, and Clifford </a:t>
            </a:r>
            <a:r>
              <a:rPr lang="da-DK" sz="2400" b="1" dirty="0"/>
              <a:t>S</a:t>
            </a:r>
            <a:r>
              <a:rPr lang="da-DK" sz="1800" dirty="0"/>
              <a:t>tein</a:t>
            </a:r>
          </a:p>
          <a:p>
            <a:pPr lvl="1"/>
            <a:r>
              <a:rPr lang="da-DK" sz="1800" dirty="0"/>
              <a:t>Findes på </a:t>
            </a:r>
            <a:r>
              <a:rPr lang="da-DK" sz="1800" dirty="0" err="1"/>
              <a:t>Factum</a:t>
            </a:r>
            <a:r>
              <a:rPr lang="da-DK" sz="1800" dirty="0"/>
              <a:t> som e-bog og fysisk bog</a:t>
            </a:r>
          </a:p>
          <a:p>
            <a:pPr lvl="1"/>
            <a:r>
              <a:rPr lang="da-DK" sz="1800" dirty="0"/>
              <a:t>4th edition er også OK :)</a:t>
            </a:r>
          </a:p>
          <a:p>
            <a:pPr lvl="1"/>
            <a:r>
              <a:rPr lang="da-DK" sz="1800" dirty="0"/>
              <a:t>Omtales som </a:t>
            </a:r>
            <a:r>
              <a:rPr lang="da-DK" sz="1800" b="1" dirty="0"/>
              <a:t>CLRS</a:t>
            </a:r>
            <a:endParaRPr lang="da-DK" sz="1800" dirty="0"/>
          </a:p>
          <a:p>
            <a:pPr marL="0" indent="0">
              <a:buNone/>
            </a:pPr>
            <a:endParaRPr lang="da-DK" sz="2000" dirty="0"/>
          </a:p>
        </p:txBody>
      </p:sp>
      <p:pic>
        <p:nvPicPr>
          <p:cNvPr id="8" name="Picture 4" descr="Foundations of Algorithms and Data Stru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1762" y="1170081"/>
            <a:ext cx="3984625" cy="450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83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srcRect l="15381" r="15381"/>
          <a:stretch>
            <a:fillRect/>
          </a:stretch>
        </p:blipFill>
        <p:spPr>
          <a:prstGeom prst="rect">
            <a:avLst/>
          </a:prstGeom>
        </p:spPr>
      </p:pic>
      <p:sp>
        <p:nvSpPr>
          <p:cNvPr id="3" name="Slide Number Placeholder 2"/>
          <p:cNvSpPr>
            <a:spLocks noGrp="1"/>
          </p:cNvSpPr>
          <p:nvPr>
            <p:ph type="sldNum" sz="quarter" idx="10"/>
          </p:nvPr>
        </p:nvSpPr>
        <p:spPr/>
        <p:txBody>
          <a:bodyPr/>
          <a:lstStyle/>
          <a:p>
            <a:fld id="{D8D877B3-D348-4611-9BDB-C5374591D951}" type="slidenum">
              <a:rPr lang="en-US" smtClean="0"/>
              <a:pPr/>
              <a:t>6</a:t>
            </a:fld>
            <a:endParaRPr lang="en-US" dirty="0"/>
          </a:p>
        </p:txBody>
      </p:sp>
      <p:sp>
        <p:nvSpPr>
          <p:cNvPr id="4" name="Title 3"/>
          <p:cNvSpPr>
            <a:spLocks noGrp="1"/>
          </p:cNvSpPr>
          <p:nvPr>
            <p:ph type="title"/>
          </p:nvPr>
        </p:nvSpPr>
        <p:spPr/>
        <p:txBody>
          <a:bodyPr/>
          <a:lstStyle/>
          <a:p>
            <a:r>
              <a:rPr lang="da-DK" dirty="0"/>
              <a:t>Kursets struktur</a:t>
            </a:r>
          </a:p>
        </p:txBody>
      </p:sp>
      <p:sp>
        <p:nvSpPr>
          <p:cNvPr id="5" name="Text Placeholder 4"/>
          <p:cNvSpPr>
            <a:spLocks noGrp="1"/>
          </p:cNvSpPr>
          <p:nvPr>
            <p:ph type="body" sz="quarter" idx="12"/>
          </p:nvPr>
        </p:nvSpPr>
        <p:spPr>
          <a:xfrm>
            <a:off x="587375" y="2143359"/>
            <a:ext cx="8079547" cy="4355368"/>
          </a:xfrm>
        </p:spPr>
        <p:txBody>
          <a:bodyPr>
            <a:normAutofit/>
          </a:bodyPr>
          <a:lstStyle/>
          <a:p>
            <a:r>
              <a:rPr lang="da-DK" sz="1800" dirty="0"/>
              <a:t>12 kursusgange (5 ECTS  = 137,5 time)</a:t>
            </a:r>
          </a:p>
          <a:p>
            <a:r>
              <a:rPr lang="da-DK" sz="1800" dirty="0"/>
              <a:t>10 forelæsninger (80 timer)</a:t>
            </a:r>
          </a:p>
          <a:p>
            <a:pPr lvl="1"/>
            <a:r>
              <a:rPr lang="da-DK" sz="1600" dirty="0"/>
              <a:t>3 timer forberedelse </a:t>
            </a:r>
            <a:r>
              <a:rPr lang="da-DK" sz="1600" b="1" dirty="0"/>
              <a:t>-&gt; læseanvisninger i CLRS</a:t>
            </a:r>
            <a:endParaRPr lang="da-DK" sz="1600" dirty="0"/>
          </a:p>
          <a:p>
            <a:pPr lvl="1"/>
            <a:r>
              <a:rPr lang="da-DK" sz="1600" dirty="0"/>
              <a:t>2 timer fysisk undervisning </a:t>
            </a:r>
          </a:p>
          <a:p>
            <a:pPr lvl="1"/>
            <a:r>
              <a:rPr lang="da-DK" sz="1600" dirty="0"/>
              <a:t>2 timer opgaveregning med TA / mig + 1 time på egen hånd</a:t>
            </a:r>
          </a:p>
          <a:p>
            <a:r>
              <a:rPr lang="da-DK" sz="1800" dirty="0"/>
              <a:t>2 Self-</a:t>
            </a:r>
            <a:r>
              <a:rPr lang="da-DK" sz="1800" dirty="0" err="1"/>
              <a:t>study</a:t>
            </a:r>
            <a:r>
              <a:rPr lang="da-DK" sz="1800" dirty="0"/>
              <a:t> sessions (18 timer)</a:t>
            </a:r>
          </a:p>
          <a:p>
            <a:pPr lvl="1"/>
            <a:r>
              <a:rPr lang="da-DK" sz="1600" dirty="0"/>
              <a:t>Eksamensforberedelse</a:t>
            </a:r>
          </a:p>
          <a:p>
            <a:pPr lvl="1"/>
            <a:r>
              <a:rPr lang="da-DK" sz="1600" dirty="0"/>
              <a:t>5 timer forberedelse</a:t>
            </a:r>
          </a:p>
          <a:p>
            <a:pPr lvl="1"/>
            <a:r>
              <a:rPr lang="da-DK" sz="1600" dirty="0"/>
              <a:t>2 timer prøveeksamen</a:t>
            </a:r>
          </a:p>
          <a:p>
            <a:pPr lvl="1"/>
            <a:r>
              <a:rPr lang="da-DK" sz="1600" dirty="0"/>
              <a:t>2 timer diskussion i grupper</a:t>
            </a:r>
          </a:p>
          <a:p>
            <a:r>
              <a:rPr lang="da-DK" sz="1800" dirty="0"/>
              <a:t>Eksamensforberedelser (39,5 time)</a:t>
            </a:r>
          </a:p>
          <a:p>
            <a:r>
              <a:rPr lang="da-DK" sz="1800" dirty="0"/>
              <a:t>Eksamen (sandsynligvis første uge i juni)</a:t>
            </a:r>
          </a:p>
        </p:txBody>
      </p:sp>
    </p:spTree>
    <p:extLst>
      <p:ext uri="{BB962C8B-B14F-4D97-AF65-F5344CB8AC3E}">
        <p14:creationId xmlns:p14="http://schemas.microsoft.com/office/powerpoint/2010/main" val="343279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srcRect l="15347" r="15347"/>
          <a:stretch>
            <a:fillRect/>
          </a:stretch>
        </p:blipFill>
        <p:spPr>
          <a:xfrm>
            <a:off x="8579754" y="1170082"/>
            <a:ext cx="2760133" cy="3982341"/>
          </a:xfrm>
          <a:prstGeom prst="rect">
            <a:avLst/>
          </a:prstGeom>
        </p:spPr>
      </p:pic>
      <p:sp>
        <p:nvSpPr>
          <p:cNvPr id="3" name="Slide Number Placeholder 2"/>
          <p:cNvSpPr>
            <a:spLocks noGrp="1"/>
          </p:cNvSpPr>
          <p:nvPr>
            <p:ph type="sldNum" sz="quarter" idx="10"/>
          </p:nvPr>
        </p:nvSpPr>
        <p:spPr/>
        <p:txBody>
          <a:bodyPr/>
          <a:lstStyle/>
          <a:p>
            <a:fld id="{D8D877B3-D348-4611-9BDB-C5374591D951}" type="slidenum">
              <a:rPr lang="en-US" smtClean="0"/>
              <a:pPr/>
              <a:t>7</a:t>
            </a:fld>
            <a:endParaRPr lang="en-US" dirty="0"/>
          </a:p>
        </p:txBody>
      </p:sp>
      <p:sp>
        <p:nvSpPr>
          <p:cNvPr id="4" name="Title 3"/>
          <p:cNvSpPr>
            <a:spLocks noGrp="1"/>
          </p:cNvSpPr>
          <p:nvPr>
            <p:ph type="title"/>
          </p:nvPr>
        </p:nvSpPr>
        <p:spPr/>
        <p:txBody>
          <a:bodyPr/>
          <a:lstStyle/>
          <a:p>
            <a:r>
              <a:rPr lang="da-DK" dirty="0"/>
              <a:t>En forelæsnings struktur</a:t>
            </a:r>
          </a:p>
        </p:txBody>
      </p:sp>
      <p:sp>
        <p:nvSpPr>
          <p:cNvPr id="5" name="Text Placeholder 4"/>
          <p:cNvSpPr>
            <a:spLocks noGrp="1"/>
          </p:cNvSpPr>
          <p:nvPr>
            <p:ph type="body" sz="quarter" idx="12"/>
          </p:nvPr>
        </p:nvSpPr>
        <p:spPr>
          <a:xfrm>
            <a:off x="587375" y="2143359"/>
            <a:ext cx="4837241" cy="3752115"/>
          </a:xfrm>
        </p:spPr>
        <p:txBody>
          <a:bodyPr>
            <a:normAutofit/>
          </a:bodyPr>
          <a:lstStyle/>
          <a:p>
            <a:r>
              <a:rPr lang="da-DK" sz="2000" dirty="0"/>
              <a:t>2 timer inddelt i blokker (ca. 3 x N min)</a:t>
            </a:r>
          </a:p>
          <a:p>
            <a:pPr lvl="1"/>
            <a:r>
              <a:rPr lang="da-DK" sz="1800" dirty="0"/>
              <a:t>10-20 minutter forelæsning</a:t>
            </a:r>
          </a:p>
          <a:p>
            <a:pPr lvl="1"/>
            <a:r>
              <a:rPr lang="da-DK" sz="1800" dirty="0"/>
              <a:t>10-20 minutter </a:t>
            </a:r>
            <a:r>
              <a:rPr lang="da-DK" sz="1800" b="1" dirty="0"/>
              <a:t>case</a:t>
            </a:r>
            <a:r>
              <a:rPr lang="da-DK" sz="1800" dirty="0"/>
              <a:t>-arbejde</a:t>
            </a:r>
          </a:p>
          <a:p>
            <a:pPr lvl="1"/>
            <a:r>
              <a:rPr lang="da-DK" sz="1800" dirty="0"/>
              <a:t>5-10 minutter pause</a:t>
            </a:r>
          </a:p>
          <a:p>
            <a:pPr marL="338138" lvl="1" indent="0">
              <a:buNone/>
            </a:pPr>
            <a:endParaRPr lang="da-DK" sz="1800" dirty="0"/>
          </a:p>
        </p:txBody>
      </p:sp>
    </p:spTree>
    <p:extLst>
      <p:ext uri="{BB962C8B-B14F-4D97-AF65-F5344CB8AC3E}">
        <p14:creationId xmlns:p14="http://schemas.microsoft.com/office/powerpoint/2010/main" val="405431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8</a:t>
            </a:fld>
            <a:endParaRPr lang="en-US" dirty="0"/>
          </a:p>
        </p:txBody>
      </p:sp>
      <p:sp>
        <p:nvSpPr>
          <p:cNvPr id="4" name="Title 3"/>
          <p:cNvSpPr>
            <a:spLocks noGrp="1"/>
          </p:cNvSpPr>
          <p:nvPr>
            <p:ph type="title"/>
          </p:nvPr>
        </p:nvSpPr>
        <p:spPr/>
        <p:txBody>
          <a:bodyPr/>
          <a:lstStyle/>
          <a:p>
            <a:r>
              <a:rPr lang="da-DK" dirty="0"/>
              <a:t>En forelæsnings struktur</a:t>
            </a:r>
          </a:p>
        </p:txBody>
      </p:sp>
      <p:sp>
        <p:nvSpPr>
          <p:cNvPr id="5" name="Text Placeholder 4"/>
          <p:cNvSpPr>
            <a:spLocks noGrp="1"/>
          </p:cNvSpPr>
          <p:nvPr>
            <p:ph type="body" sz="quarter" idx="12"/>
          </p:nvPr>
        </p:nvSpPr>
        <p:spPr>
          <a:xfrm>
            <a:off x="587375" y="2143359"/>
            <a:ext cx="5047306" cy="3752115"/>
          </a:xfrm>
        </p:spPr>
        <p:txBody>
          <a:bodyPr>
            <a:normAutofit/>
          </a:bodyPr>
          <a:lstStyle/>
          <a:p>
            <a:r>
              <a:rPr lang="da-DK" sz="2000" dirty="0"/>
              <a:t>2 timer inddelt i blokker (ca. 3 x N min)</a:t>
            </a:r>
          </a:p>
          <a:p>
            <a:pPr lvl="1"/>
            <a:r>
              <a:rPr lang="da-DK" sz="1800" dirty="0"/>
              <a:t>10-20 minutter forelæsning</a:t>
            </a:r>
          </a:p>
          <a:p>
            <a:pPr lvl="2"/>
            <a:r>
              <a:rPr lang="da-DK" sz="1600" dirty="0"/>
              <a:t>Aktivitet opfordres! </a:t>
            </a:r>
          </a:p>
          <a:p>
            <a:pPr lvl="1"/>
            <a:r>
              <a:rPr lang="da-DK" sz="2200" dirty="0"/>
              <a:t>10-20 minutter </a:t>
            </a:r>
            <a:r>
              <a:rPr lang="da-DK" sz="2200" b="1" dirty="0"/>
              <a:t>case</a:t>
            </a:r>
            <a:r>
              <a:rPr lang="da-DK" sz="2200" dirty="0"/>
              <a:t>-arbejde</a:t>
            </a:r>
          </a:p>
          <a:p>
            <a:pPr lvl="1"/>
            <a:r>
              <a:rPr lang="da-DK" sz="1800" dirty="0"/>
              <a:t>5-15 minutter pause</a:t>
            </a:r>
          </a:p>
          <a:p>
            <a:pPr marL="338138" lvl="1" indent="0">
              <a:buNone/>
            </a:pPr>
            <a:endParaRPr lang="da-DK" sz="1800" dirty="0"/>
          </a:p>
        </p:txBody>
      </p:sp>
      <p:pic>
        <p:nvPicPr>
          <p:cNvPr id="9" name="Picture Placeholder 8" descr="A person standing in front of a chalkboard&#10;&#10;Description automatically generated with medium confidence">
            <a:extLst>
              <a:ext uri="{FF2B5EF4-FFF2-40B4-BE49-F238E27FC236}">
                <a16:creationId xmlns:a16="http://schemas.microsoft.com/office/drawing/2014/main" id="{7EF8810E-77E7-4632-A443-5D67934436C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0508" r="30508"/>
          <a:stretch>
            <a:fillRect/>
          </a:stretch>
        </p:blipFill>
        <p:spPr/>
      </p:pic>
    </p:spTree>
    <p:extLst>
      <p:ext uri="{BB962C8B-B14F-4D97-AF65-F5344CB8AC3E}">
        <p14:creationId xmlns:p14="http://schemas.microsoft.com/office/powerpoint/2010/main" val="2697047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9</a:t>
            </a:fld>
            <a:endParaRPr lang="en-US" dirty="0"/>
          </a:p>
        </p:txBody>
      </p:sp>
      <p:sp>
        <p:nvSpPr>
          <p:cNvPr id="4" name="Title 3"/>
          <p:cNvSpPr>
            <a:spLocks noGrp="1"/>
          </p:cNvSpPr>
          <p:nvPr>
            <p:ph type="title"/>
          </p:nvPr>
        </p:nvSpPr>
        <p:spPr/>
        <p:txBody>
          <a:bodyPr/>
          <a:lstStyle/>
          <a:p>
            <a:r>
              <a:rPr lang="da-DK" dirty="0"/>
              <a:t>En forelæsnings struktur</a:t>
            </a:r>
          </a:p>
        </p:txBody>
      </p:sp>
      <p:sp>
        <p:nvSpPr>
          <p:cNvPr id="5" name="Text Placeholder 4"/>
          <p:cNvSpPr>
            <a:spLocks noGrp="1"/>
          </p:cNvSpPr>
          <p:nvPr>
            <p:ph type="body" sz="quarter" idx="12"/>
          </p:nvPr>
        </p:nvSpPr>
        <p:spPr>
          <a:xfrm>
            <a:off x="587374" y="2143359"/>
            <a:ext cx="7851776" cy="3752115"/>
          </a:xfrm>
        </p:spPr>
        <p:txBody>
          <a:bodyPr>
            <a:normAutofit/>
          </a:bodyPr>
          <a:lstStyle/>
          <a:p>
            <a:r>
              <a:rPr lang="da-DK" sz="2000" dirty="0"/>
              <a:t>2 timer inddelt i blokker (ca. 3 x N min)</a:t>
            </a:r>
          </a:p>
          <a:p>
            <a:pPr lvl="1"/>
            <a:r>
              <a:rPr lang="da-DK" sz="1800" dirty="0"/>
              <a:t>10-20 minutter forelæsning</a:t>
            </a:r>
          </a:p>
          <a:p>
            <a:pPr lvl="1"/>
            <a:r>
              <a:rPr lang="da-DK" sz="1800" dirty="0"/>
              <a:t>10-20 minutter </a:t>
            </a:r>
            <a:r>
              <a:rPr lang="da-DK" sz="1800" b="1" dirty="0"/>
              <a:t>case</a:t>
            </a:r>
            <a:r>
              <a:rPr lang="da-DK" sz="1800" dirty="0"/>
              <a:t>-arbejde</a:t>
            </a:r>
          </a:p>
          <a:p>
            <a:pPr lvl="2"/>
            <a:r>
              <a:rPr lang="da-DK" sz="1800" dirty="0"/>
              <a:t>Øge forståelse + Koble teori til praksis</a:t>
            </a:r>
          </a:p>
          <a:p>
            <a:pPr lvl="2"/>
            <a:r>
              <a:rPr lang="da-DK" sz="1800" dirty="0"/>
              <a:t>Jeg og TA går mellem grupperne</a:t>
            </a:r>
          </a:p>
          <a:p>
            <a:pPr lvl="2"/>
            <a:r>
              <a:rPr lang="da-DK" sz="1800" dirty="0"/>
              <a:t>Tilfældige grupper per forelæsning</a:t>
            </a:r>
          </a:p>
          <a:p>
            <a:pPr lvl="1"/>
            <a:r>
              <a:rPr lang="da-DK" sz="2000" dirty="0"/>
              <a:t>5-10 minutter pause</a:t>
            </a:r>
          </a:p>
        </p:txBody>
      </p:sp>
      <p:pic>
        <p:nvPicPr>
          <p:cNvPr id="7" name="Picture 6" descr="A person and person&#10;&#10;Description automatically generated with medium confidence">
            <a:extLst>
              <a:ext uri="{FF2B5EF4-FFF2-40B4-BE49-F238E27FC236}">
                <a16:creationId xmlns:a16="http://schemas.microsoft.com/office/drawing/2014/main" id="{81E157BA-A351-49BE-910A-BA96B7F00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026" y="1949259"/>
            <a:ext cx="6144796" cy="3482051"/>
          </a:xfrm>
          <a:prstGeom prst="rect">
            <a:avLst/>
          </a:prstGeom>
        </p:spPr>
      </p:pic>
    </p:spTree>
    <p:extLst>
      <p:ext uri="{BB962C8B-B14F-4D97-AF65-F5344CB8AC3E}">
        <p14:creationId xmlns:p14="http://schemas.microsoft.com/office/powerpoint/2010/main" val="1260097187"/>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3.xml><?xml version="1.0" encoding="utf-8"?>
<ds:datastoreItem xmlns:ds="http://schemas.openxmlformats.org/officeDocument/2006/customXml" ds:itemID="{26ED49AB-59DE-4FF7-9348-60B6F5ACD27D}">
  <ds:schemaRef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bfb3083c-c57b-4611-a9bc-f653d3097a5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AAU 16_9 (EN)</Template>
  <TotalTime>2999</TotalTime>
  <Words>849</Words>
  <Application>Microsoft Office PowerPoint</Application>
  <PresentationFormat>Widescreen</PresentationFormat>
  <Paragraphs>172</Paragraphs>
  <Slides>18</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Arial Black</vt:lpstr>
      <vt:lpstr>Calibri</vt:lpstr>
      <vt:lpstr>AAU PowerPoint</vt:lpstr>
      <vt:lpstr>AAU PowerPoint - Blue</vt:lpstr>
      <vt:lpstr>Algoritmer og Datastrukturer  Algorithms and Data Structures, ALG, F23, Lecture 00</vt:lpstr>
      <vt:lpstr>Om Forelæseren</vt:lpstr>
      <vt:lpstr>Om Forelæseren</vt:lpstr>
      <vt:lpstr>Kursusinformation</vt:lpstr>
      <vt:lpstr>Kursusinformation</vt:lpstr>
      <vt:lpstr>Kursets struktur</vt:lpstr>
      <vt:lpstr>En forelæsnings struktur</vt:lpstr>
      <vt:lpstr>En forelæsnings struktur</vt:lpstr>
      <vt:lpstr>En forelæsnings struktur</vt:lpstr>
      <vt:lpstr>En forelæsnings struktur</vt:lpstr>
      <vt:lpstr>Opgaveregning</vt:lpstr>
      <vt:lpstr>Self-Study Sessions</vt:lpstr>
      <vt:lpstr>Forudsætninger for kurset</vt:lpstr>
      <vt:lpstr>Læringsmål</vt:lpstr>
      <vt:lpstr>Eksamen</vt:lpstr>
      <vt:lpstr>Best Practices</vt:lpstr>
      <vt:lpstr>Kursets emner (1-2 per forelæsning)</vt:lpstr>
      <vt:lpstr>Spørgsmål?</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Algoritmer og Datastrukturer  (Algorithms and Data Structures, ALG, F21, Lecture 00)</dc:title>
  <dc:creator>Johannes Bjerva</dc:creator>
  <cp:lastModifiedBy>Johannes Bjerva</cp:lastModifiedBy>
  <cp:revision>28</cp:revision>
  <cp:lastPrinted>2017-03-09T03:48:56Z</cp:lastPrinted>
  <dcterms:created xsi:type="dcterms:W3CDTF">2021-02-01T07:36:27Z</dcterms:created>
  <dcterms:modified xsi:type="dcterms:W3CDTF">2023-02-23T09:50:04Z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